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4" r:id="rId5"/>
    <p:sldId id="288" r:id="rId6"/>
    <p:sldId id="285" r:id="rId7"/>
    <p:sldId id="286" r:id="rId8"/>
    <p:sldId id="287" r:id="rId9"/>
    <p:sldId id="270" r:id="rId10"/>
    <p:sldId id="266" r:id="rId11"/>
    <p:sldId id="283" r:id="rId12"/>
    <p:sldId id="284" r:id="rId13"/>
    <p:sldId id="275" r:id="rId14"/>
    <p:sldId id="272" r:id="rId15"/>
    <p:sldId id="271" r:id="rId16"/>
    <p:sldId id="291" r:id="rId17"/>
    <p:sldId id="268" r:id="rId18"/>
    <p:sldId id="290" r:id="rId19"/>
    <p:sldId id="269" r:id="rId20"/>
    <p:sldId id="292" r:id="rId21"/>
    <p:sldId id="279" r:id="rId22"/>
    <p:sldId id="276" r:id="rId23"/>
    <p:sldId id="293" r:id="rId24"/>
    <p:sldId id="273" r:id="rId25"/>
    <p:sldId id="289" r:id="rId26"/>
    <p:sldId id="274" r:id="rId27"/>
    <p:sldId id="277" r:id="rId28"/>
    <p:sldId id="278" r:id="rId29"/>
    <p:sldId id="280" r:id="rId30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039"/>
    <a:srgbClr val="222943"/>
    <a:srgbClr val="212842"/>
    <a:srgbClr val="E6E6E6"/>
    <a:srgbClr val="1F263F"/>
    <a:srgbClr val="1F273F"/>
    <a:srgbClr val="010D13"/>
    <a:srgbClr val="02131E"/>
    <a:srgbClr val="131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418269092911"/>
          <c:y val="4.6352192114278497E-2"/>
          <c:w val="0.82685614771569405"/>
          <c:h val="0.84908464569704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 flip="none" rotWithShape="1">
              <a:gsLst>
                <a:gs pos="63000">
                  <a:srgbClr val="1D2039">
                    <a:alpha val="57000"/>
                  </a:srgbClr>
                </a:gs>
                <a:gs pos="100000">
                  <a:srgbClr val="1D2039">
                    <a:alpha val="0"/>
                  </a:srgbClr>
                </a:gs>
                <a:gs pos="0">
                  <a:srgbClr val="1D2039"/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C08-4F14-ADBE-D91803BEF53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08-4F14-ADBE-D91803BEF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0"/>
        <c:axId val="1005934944"/>
        <c:axId val="1005935600"/>
      </c:barChart>
      <c:catAx>
        <c:axId val="1005934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defRPr>
            </a:pPr>
            <a:endParaRPr lang="zh-CN"/>
          </a:p>
        </c:txPr>
        <c:crossAx val="1005935600"/>
        <c:crosses val="autoZero"/>
        <c:auto val="1"/>
        <c:lblAlgn val="ctr"/>
        <c:lblOffset val="100"/>
        <c:noMultiLvlLbl val="0"/>
      </c:catAx>
      <c:valAx>
        <c:axId val="100593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defRPr>
            </a:pPr>
            <a:endParaRPr lang="zh-CN"/>
          </a:p>
        </c:txPr>
        <c:crossAx val="100593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>
              <a:lumMod val="75000"/>
              <a:lumOff val="25000"/>
            </a:schemeClr>
          </a:solidFill>
          <a:latin typeface="字魂59号-创粗黑" panose="00000500000000000000" pitchFamily="2" charset="-122"/>
          <a:ea typeface="字魂59号-创粗黑" panose="00000500000000000000" pitchFamily="2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2022-06-30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2022-06-30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3454" y="-1720547"/>
            <a:ext cx="6864774" cy="102923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18"/>
          <a:stretch>
            <a:fillRect/>
          </a:stretch>
        </p:blipFill>
        <p:spPr>
          <a:xfrm rot="16200000" flipH="1">
            <a:off x="-566910" y="560136"/>
            <a:ext cx="6864774" cy="5730951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-6776"/>
            <a:ext cx="12192000" cy="6864776"/>
          </a:xfrm>
          <a:prstGeom prst="rect">
            <a:avLst/>
          </a:prstGeom>
          <a:gradFill>
            <a:gsLst>
              <a:gs pos="0">
                <a:srgbClr val="252C48">
                  <a:alpha val="87000"/>
                </a:srgbClr>
              </a:gs>
              <a:gs pos="54000">
                <a:srgbClr val="252C48">
                  <a:alpha val="66000"/>
                </a:srgbClr>
              </a:gs>
              <a:gs pos="100000">
                <a:srgbClr val="252C48">
                  <a:alpha val="8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4"/>
          <a:stretch>
            <a:fillRect/>
          </a:stretch>
        </p:blipFill>
        <p:spPr>
          <a:xfrm rot="16200000" flipH="1">
            <a:off x="1676560" y="-1683333"/>
            <a:ext cx="6864774" cy="1021788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-6777"/>
            <a:ext cx="10693400" cy="6858000"/>
          </a:xfrm>
          <a:prstGeom prst="rect">
            <a:avLst/>
          </a:prstGeom>
          <a:gradFill>
            <a:gsLst>
              <a:gs pos="0">
                <a:srgbClr val="252C48">
                  <a:alpha val="53000"/>
                </a:srgbClr>
              </a:gs>
              <a:gs pos="100000">
                <a:srgbClr val="252C4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194800" y="0"/>
            <a:ext cx="2997200" cy="6858000"/>
          </a:xfrm>
          <a:prstGeom prst="rect">
            <a:avLst/>
          </a:prstGeom>
          <a:solidFill>
            <a:srgbClr val="1D2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2022-06-30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2022-06-30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2022-06-30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2022-06-30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2022-06-30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2022-06-30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2022-06-30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.png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gernon98/pygame-in-HNU/tree/main/example" TargetMode="External"/><Relationship Id="rId2" Type="http://schemas.openxmlformats.org/officeDocument/2006/relationships/hyperlink" Target="https://blog.csdn.net/Algernon98/article/details/124537180?spm=1001.2014.3001.5501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.png"/><Relationship Id="rId5" Type="http://schemas.openxmlformats.org/officeDocument/2006/relationships/tags" Target="../tags/tag1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5.xml"/><Relationship Id="rId9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1.png"/><Relationship Id="rId5" Type="http://schemas.openxmlformats.org/officeDocument/2006/relationships/tags" Target="../tags/tag2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67" b="1"/>
          <a:stretch>
            <a:fillRect/>
          </a:stretch>
        </p:blipFill>
        <p:spPr>
          <a:xfrm rot="16200000">
            <a:off x="-2505020" y="2465925"/>
            <a:ext cx="6857999" cy="19261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582828" y="-1712084"/>
            <a:ext cx="6857999" cy="102821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6577" y="117452"/>
            <a:ext cx="12192001" cy="6905386"/>
          </a:xfrm>
          <a:prstGeom prst="rect">
            <a:avLst/>
          </a:prstGeom>
          <a:gradFill>
            <a:gsLst>
              <a:gs pos="0">
                <a:srgbClr val="252C48">
                  <a:alpha val="56000"/>
                </a:srgbClr>
              </a:gs>
              <a:gs pos="54000">
                <a:srgbClr val="252C48">
                  <a:alpha val="34000"/>
                </a:srgbClr>
              </a:gs>
              <a:gs pos="100000">
                <a:srgbClr val="252C48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——《</a:t>
            </a:r>
            <a:r>
              <a:rPr lang="zh-CN" altLang="en-US" sz="2400" dirty="0"/>
              <a:t>计算与人工智能概论</a:t>
            </a:r>
            <a:r>
              <a:rPr lang="en-US" altLang="zh-CN" sz="2400" dirty="0"/>
              <a:t>》</a:t>
            </a:r>
            <a:r>
              <a:rPr lang="zh-CN" altLang="en-US" sz="2400" dirty="0"/>
              <a:t>期末大作业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71901" y="5405381"/>
            <a:ext cx="254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主讲人：电子羊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97964" y="5888828"/>
            <a:ext cx="15073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521608" y="2777991"/>
            <a:ext cx="6746457" cy="339654"/>
          </a:xfrm>
          <a:prstGeom prst="rect">
            <a:avLst/>
          </a:prstGeom>
          <a:solidFill>
            <a:srgbClr val="404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335043" y="1305083"/>
            <a:ext cx="7150277" cy="1631216"/>
            <a:chOff x="335043" y="1305083"/>
            <a:chExt cx="7150277" cy="1631216"/>
          </a:xfrm>
        </p:grpSpPr>
        <p:sp>
          <p:nvSpPr>
            <p:cNvPr id="12" name="矩形 11"/>
            <p:cNvSpPr/>
            <p:nvPr/>
          </p:nvSpPr>
          <p:spPr>
            <a:xfrm>
              <a:off x="335043" y="1305083"/>
              <a:ext cx="715027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00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ZERO:</a:t>
              </a:r>
              <a:r>
                <a:rPr lang="zh-CN" altLang="en-US" sz="100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天元</a:t>
              </a:r>
              <a:endParaRPr lang="en-US" altLang="zh-CN" sz="10000" b="1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2"/>
              </p:custDataLst>
            </p:nvPr>
          </p:nvSpPr>
          <p:spPr>
            <a:xfrm rot="20567178">
              <a:off x="1294906" y="2376223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 rot="20567178">
              <a:off x="2231278" y="2496018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>
              <p:custDataLst>
                <p:tags r:id="rId4"/>
              </p:custDataLst>
            </p:nvPr>
          </p:nvSpPr>
          <p:spPr>
            <a:xfrm rot="2665172">
              <a:off x="4081581" y="1848850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5"/>
              </p:custDataLst>
            </p:nvPr>
          </p:nvSpPr>
          <p:spPr>
            <a:xfrm rot="913933">
              <a:off x="4804874" y="2206323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6"/>
              </p:custDataLst>
            </p:nvPr>
          </p:nvSpPr>
          <p:spPr>
            <a:xfrm rot="2357982">
              <a:off x="6432279" y="2532821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>
              <p:custDataLst>
                <p:tags r:id="rId7"/>
              </p:custDataLst>
            </p:nvPr>
          </p:nvSpPr>
          <p:spPr>
            <a:xfrm rot="1753942">
              <a:off x="615791" y="2275837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8"/>
              </p:custDataLst>
            </p:nvPr>
          </p:nvSpPr>
          <p:spPr>
            <a:xfrm rot="2760451">
              <a:off x="3337460" y="2402887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9"/>
              </p:custDataLst>
            </p:nvPr>
          </p:nvSpPr>
          <p:spPr>
            <a:xfrm rot="19344216">
              <a:off x="5514079" y="1830938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16187" y="3528599"/>
            <a:ext cx="28034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代码控制</a:t>
            </a: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565" y="0"/>
            <a:ext cx="9289415" cy="6787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44450"/>
            <a:ext cx="12564110" cy="6901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16187" y="3528599"/>
            <a:ext cx="280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在此输入标题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88549" y="4292932"/>
            <a:ext cx="28034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9504505" y="1204886"/>
            <a:ext cx="25715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5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0 4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7" b="38604"/>
          <a:stretch>
            <a:fillRect/>
          </a:stretch>
        </p:blipFill>
        <p:spPr>
          <a:xfrm>
            <a:off x="0" y="0"/>
            <a:ext cx="9179261" cy="4148609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0" y="0"/>
            <a:ext cx="9179261" cy="4148609"/>
          </a:xfrm>
          <a:prstGeom prst="roundRect">
            <a:avLst>
              <a:gd name="adj" fmla="val 1762"/>
            </a:avLst>
          </a:prstGeom>
          <a:gradFill>
            <a:gsLst>
              <a:gs pos="15000">
                <a:srgbClr val="252C48">
                  <a:alpha val="82000"/>
                </a:srgbClr>
              </a:gs>
              <a:gs pos="100000">
                <a:srgbClr val="252C48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0" y="4292932"/>
            <a:ext cx="9179261" cy="2565068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Rectangle 20"/>
          <p:cNvSpPr/>
          <p:nvPr/>
        </p:nvSpPr>
        <p:spPr>
          <a:xfrm>
            <a:off x="533251" y="500751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在此输入标题</a:t>
            </a:r>
            <a:endParaRPr lang="en-US" sz="20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5476" y="5452698"/>
            <a:ext cx="31136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1" name="Rectangle 20"/>
          <p:cNvSpPr/>
          <p:nvPr/>
        </p:nvSpPr>
        <p:spPr>
          <a:xfrm>
            <a:off x="4834031" y="496243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在此输入标题</a:t>
            </a:r>
            <a:endParaRPr lang="en-US" sz="20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56256" y="5407622"/>
            <a:ext cx="31136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8A0AB9-6BBE-FCC9-E578-E396322C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94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49" grpId="0"/>
      <p:bldP spid="50" grpId="0"/>
      <p:bldP spid="51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FDFF190-A5ED-0FC7-4D54-8AEB19D7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8" y="-102960"/>
            <a:ext cx="9184501" cy="40676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C844FA-DB24-44AE-ED50-64763FC6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8" y="2274212"/>
            <a:ext cx="6248446" cy="48768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BB2131-17A9-50A3-97F2-54D5E263A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409" y="2911454"/>
            <a:ext cx="4124355" cy="3481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69020972-0BCC-29A0-0513-EA73A3B8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25" y="-406848"/>
            <a:ext cx="9218944" cy="339337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BF1A10D-0248-23DD-295F-7FF9C66F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25" y="2649974"/>
            <a:ext cx="9301875" cy="4410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39094" y="0"/>
            <a:ext cx="12253136" cy="6865449"/>
            <a:chOff x="-39094" y="0"/>
            <a:chExt cx="12253136" cy="686544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5528" y="-1693064"/>
              <a:ext cx="6848743" cy="1026828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01" b="1"/>
            <a:stretch>
              <a:fillRect/>
            </a:stretch>
          </p:blipFill>
          <p:spPr>
            <a:xfrm rot="16200000" flipH="1">
              <a:off x="-2454408" y="2415314"/>
              <a:ext cx="6848743" cy="2018115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-39094" y="-23697"/>
            <a:ext cx="12192001" cy="6905386"/>
          </a:xfrm>
          <a:prstGeom prst="rect">
            <a:avLst/>
          </a:prstGeom>
          <a:gradFill>
            <a:gsLst>
              <a:gs pos="0">
                <a:srgbClr val="252C48">
                  <a:alpha val="56000"/>
                </a:srgbClr>
              </a:gs>
              <a:gs pos="54000">
                <a:srgbClr val="252C48">
                  <a:alpha val="34000"/>
                </a:srgbClr>
              </a:gs>
              <a:gs pos="100000">
                <a:srgbClr val="252C48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409735" y="1884369"/>
            <a:ext cx="7959478" cy="2323713"/>
            <a:chOff x="2423730" y="2161446"/>
            <a:chExt cx="7959478" cy="2323713"/>
          </a:xfrm>
        </p:grpSpPr>
        <p:sp>
          <p:nvSpPr>
            <p:cNvPr id="3" name="Rectangle 20"/>
            <p:cNvSpPr/>
            <p:nvPr/>
          </p:nvSpPr>
          <p:spPr>
            <a:xfrm>
              <a:off x="5315051" y="2487436"/>
              <a:ext cx="326243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6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Open Sans SemiBold" panose="020B0606030504020204" pitchFamily="34" charset="0"/>
                </a:rPr>
                <a:t>设计理念</a:t>
              </a:r>
              <a:endParaRPr lang="en-US" sz="6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en Sans SemiBold" panose="020B0606030504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05943" y="3574183"/>
              <a:ext cx="4977265" cy="797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30000"/>
                </a:lnSpc>
              </a:pPr>
              <a:r>
                <a:rPr lang="en-US" altLang="zh-CN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Lorem ipsum dolor sit amet, consectetuer adipiscing elit. Maecenas porttitor congue massa. Fusce posuere, magna sed pulvinar ultricies, purus lectus malesuada libero,</a:t>
              </a:r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2423730" y="2161446"/>
              <a:ext cx="2914580" cy="2323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OPPOSans H" panose="00020600040101010101" pitchFamily="18" charset="-122"/>
                </a:rPr>
                <a:t>0 4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76801" y="2802194"/>
              <a:ext cx="0" cy="1498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8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43940" y="327297"/>
            <a:ext cx="55467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i="1" dirty="0"/>
              <a:t>游戏世界观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6C739F-1B0D-AAD4-24D9-FAFF1B165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4" y="1616528"/>
            <a:ext cx="3325586" cy="3325586"/>
          </a:xfrm>
          <a:prstGeom prst="rect">
            <a:avLst/>
          </a:prstGeom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E984FAE5-9F66-C4EA-4413-82B3F7196E8D}"/>
              </a:ext>
            </a:extLst>
          </p:cNvPr>
          <p:cNvGrpSpPr/>
          <p:nvPr/>
        </p:nvGrpSpPr>
        <p:grpSpPr>
          <a:xfrm>
            <a:off x="6466117" y="788307"/>
            <a:ext cx="1809233" cy="1634885"/>
            <a:chOff x="658368" y="3621148"/>
            <a:chExt cx="726295" cy="656305"/>
          </a:xfrm>
        </p:grpSpPr>
        <p:sp>
          <p:nvSpPr>
            <p:cNvPr id="6" name="Freeform 89">
              <a:extLst>
                <a:ext uri="{FF2B5EF4-FFF2-40B4-BE49-F238E27FC236}">
                  <a16:creationId xmlns:a16="http://schemas.microsoft.com/office/drawing/2014/main" id="{9ED81784-4A92-2C03-CC7B-553CE0B846CA}"/>
                </a:ext>
              </a:extLst>
            </p:cNvPr>
            <p:cNvSpPr/>
            <p:nvPr/>
          </p:nvSpPr>
          <p:spPr>
            <a:xfrm rot="5400000">
              <a:off x="693363" y="3586153"/>
              <a:ext cx="656305" cy="726295"/>
            </a:xfrm>
            <a:custGeom>
              <a:avLst/>
              <a:gdLst>
                <a:gd name="connsiteX0" fmla="*/ 0 w 656305"/>
                <a:gd name="connsiteY0" fmla="*/ 617013 h 726295"/>
                <a:gd name="connsiteX1" fmla="*/ 0 w 656305"/>
                <a:gd name="connsiteY1" fmla="*/ 179899 h 726295"/>
                <a:gd name="connsiteX2" fmla="*/ 109282 w 656305"/>
                <a:gd name="connsiteY2" fmla="*/ 70617 h 726295"/>
                <a:gd name="connsiteX3" fmla="*/ 246327 w 656305"/>
                <a:gd name="connsiteY3" fmla="*/ 70617 h 726295"/>
                <a:gd name="connsiteX4" fmla="*/ 328153 w 656305"/>
                <a:gd name="connsiteY4" fmla="*/ 0 h 726295"/>
                <a:gd name="connsiteX5" fmla="*/ 409978 w 656305"/>
                <a:gd name="connsiteY5" fmla="*/ 70617 h 726295"/>
                <a:gd name="connsiteX6" fmla="*/ 547023 w 656305"/>
                <a:gd name="connsiteY6" fmla="*/ 70617 h 726295"/>
                <a:gd name="connsiteX7" fmla="*/ 656305 w 656305"/>
                <a:gd name="connsiteY7" fmla="*/ 179899 h 726295"/>
                <a:gd name="connsiteX8" fmla="*/ 656305 w 656305"/>
                <a:gd name="connsiteY8" fmla="*/ 617013 h 726295"/>
                <a:gd name="connsiteX9" fmla="*/ 547023 w 656305"/>
                <a:gd name="connsiteY9" fmla="*/ 726295 h 726295"/>
                <a:gd name="connsiteX10" fmla="*/ 109282 w 656305"/>
                <a:gd name="connsiteY10" fmla="*/ 726295 h 726295"/>
                <a:gd name="connsiteX11" fmla="*/ 0 w 656305"/>
                <a:gd name="connsiteY11" fmla="*/ 617013 h 72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305" h="726295">
                  <a:moveTo>
                    <a:pt x="0" y="617013"/>
                  </a:moveTo>
                  <a:lnTo>
                    <a:pt x="0" y="179899"/>
                  </a:lnTo>
                  <a:cubicBezTo>
                    <a:pt x="0" y="119544"/>
                    <a:pt x="48927" y="70617"/>
                    <a:pt x="109282" y="70617"/>
                  </a:cubicBezTo>
                  <a:lnTo>
                    <a:pt x="246327" y="70617"/>
                  </a:lnTo>
                  <a:lnTo>
                    <a:pt x="328153" y="0"/>
                  </a:lnTo>
                  <a:lnTo>
                    <a:pt x="409978" y="70617"/>
                  </a:lnTo>
                  <a:lnTo>
                    <a:pt x="547023" y="70617"/>
                  </a:lnTo>
                  <a:cubicBezTo>
                    <a:pt x="607378" y="70617"/>
                    <a:pt x="656305" y="119544"/>
                    <a:pt x="656305" y="179899"/>
                  </a:cubicBezTo>
                  <a:lnTo>
                    <a:pt x="656305" y="617013"/>
                  </a:lnTo>
                  <a:cubicBezTo>
                    <a:pt x="656305" y="677368"/>
                    <a:pt x="607378" y="726295"/>
                    <a:pt x="547023" y="726295"/>
                  </a:cubicBezTo>
                  <a:lnTo>
                    <a:pt x="109282" y="726295"/>
                  </a:lnTo>
                  <a:cubicBezTo>
                    <a:pt x="48927" y="726295"/>
                    <a:pt x="0" y="677368"/>
                    <a:pt x="0" y="6170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 95">
              <a:extLst>
                <a:ext uri="{FF2B5EF4-FFF2-40B4-BE49-F238E27FC236}">
                  <a16:creationId xmlns:a16="http://schemas.microsoft.com/office/drawing/2014/main" id="{AF7D6C9E-2966-67A3-5661-67EA54421C02}"/>
                </a:ext>
              </a:extLst>
            </p:cNvPr>
            <p:cNvGrpSpPr/>
            <p:nvPr/>
          </p:nvGrpSpPr>
          <p:grpSpPr>
            <a:xfrm>
              <a:off x="825153" y="3792104"/>
              <a:ext cx="304366" cy="290473"/>
              <a:chOff x="-127000" y="1588"/>
              <a:chExt cx="6121401" cy="5841999"/>
            </a:xfrm>
            <a:solidFill>
              <a:schemeClr val="bg1"/>
            </a:solidFill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EDE047E6-48CE-DD84-19FB-2437F36444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4138" y="1588"/>
                <a:ext cx="3370263" cy="3956050"/>
              </a:xfrm>
              <a:custGeom>
                <a:avLst/>
                <a:gdLst>
                  <a:gd name="T0" fmla="*/ 755 w 897"/>
                  <a:gd name="T1" fmla="*/ 126 h 1053"/>
                  <a:gd name="T2" fmla="*/ 702 w 897"/>
                  <a:gd name="T3" fmla="*/ 79 h 1053"/>
                  <a:gd name="T4" fmla="*/ 493 w 897"/>
                  <a:gd name="T5" fmla="*/ 0 h 1053"/>
                  <a:gd name="T6" fmla="*/ 256 w 897"/>
                  <a:gd name="T7" fmla="*/ 106 h 1053"/>
                  <a:gd name="T8" fmla="*/ 105 w 897"/>
                  <a:gd name="T9" fmla="*/ 277 h 1053"/>
                  <a:gd name="T10" fmla="*/ 77 w 897"/>
                  <a:gd name="T11" fmla="*/ 357 h 1053"/>
                  <a:gd name="T12" fmla="*/ 114 w 897"/>
                  <a:gd name="T13" fmla="*/ 433 h 1053"/>
                  <a:gd name="T14" fmla="*/ 128 w 897"/>
                  <a:gd name="T15" fmla="*/ 445 h 1053"/>
                  <a:gd name="T16" fmla="*/ 201 w 897"/>
                  <a:gd name="T17" fmla="*/ 473 h 1053"/>
                  <a:gd name="T18" fmla="*/ 208 w 897"/>
                  <a:gd name="T19" fmla="*/ 473 h 1053"/>
                  <a:gd name="T20" fmla="*/ 284 w 897"/>
                  <a:gd name="T21" fmla="*/ 436 h 1053"/>
                  <a:gd name="T22" fmla="*/ 435 w 897"/>
                  <a:gd name="T23" fmla="*/ 265 h 1053"/>
                  <a:gd name="T24" fmla="*/ 543 w 897"/>
                  <a:gd name="T25" fmla="*/ 258 h 1053"/>
                  <a:gd name="T26" fmla="*/ 596 w 897"/>
                  <a:gd name="T27" fmla="*/ 305 h 1053"/>
                  <a:gd name="T28" fmla="*/ 621 w 897"/>
                  <a:gd name="T29" fmla="*/ 358 h 1053"/>
                  <a:gd name="T30" fmla="*/ 602 w 897"/>
                  <a:gd name="T31" fmla="*/ 413 h 1053"/>
                  <a:gd name="T32" fmla="*/ 271 w 897"/>
                  <a:gd name="T33" fmla="*/ 787 h 1053"/>
                  <a:gd name="T34" fmla="*/ 179 w 897"/>
                  <a:gd name="T35" fmla="*/ 804 h 1053"/>
                  <a:gd name="T36" fmla="*/ 37 w 897"/>
                  <a:gd name="T37" fmla="*/ 831 h 1053"/>
                  <a:gd name="T38" fmla="*/ 34 w 897"/>
                  <a:gd name="T39" fmla="*/ 834 h 1053"/>
                  <a:gd name="T40" fmla="*/ 6 w 897"/>
                  <a:gd name="T41" fmla="*/ 933 h 1053"/>
                  <a:gd name="T42" fmla="*/ 67 w 897"/>
                  <a:gd name="T43" fmla="*/ 1017 h 1053"/>
                  <a:gd name="T44" fmla="*/ 213 w 897"/>
                  <a:gd name="T45" fmla="*/ 1053 h 1053"/>
                  <a:gd name="T46" fmla="*/ 213 w 897"/>
                  <a:gd name="T47" fmla="*/ 1053 h 1053"/>
                  <a:gd name="T48" fmla="*/ 450 w 897"/>
                  <a:gd name="T49" fmla="*/ 946 h 1053"/>
                  <a:gd name="T50" fmla="*/ 781 w 897"/>
                  <a:gd name="T51" fmla="*/ 572 h 1053"/>
                  <a:gd name="T52" fmla="*/ 755 w 897"/>
                  <a:gd name="T53" fmla="*/ 126 h 1053"/>
                  <a:gd name="T54" fmla="*/ 755 w 897"/>
                  <a:gd name="T55" fmla="*/ 126 h 1053"/>
                  <a:gd name="T56" fmla="*/ 755 w 897"/>
                  <a:gd name="T57" fmla="*/ 126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97" h="1053">
                    <a:moveTo>
                      <a:pt x="755" y="126"/>
                    </a:moveTo>
                    <a:cubicBezTo>
                      <a:pt x="702" y="79"/>
                      <a:pt x="702" y="79"/>
                      <a:pt x="702" y="79"/>
                    </a:cubicBezTo>
                    <a:cubicBezTo>
                      <a:pt x="644" y="28"/>
                      <a:pt x="570" y="0"/>
                      <a:pt x="493" y="0"/>
                    </a:cubicBezTo>
                    <a:cubicBezTo>
                      <a:pt x="402" y="0"/>
                      <a:pt x="316" y="39"/>
                      <a:pt x="256" y="106"/>
                    </a:cubicBezTo>
                    <a:cubicBezTo>
                      <a:pt x="105" y="277"/>
                      <a:pt x="105" y="277"/>
                      <a:pt x="105" y="277"/>
                    </a:cubicBezTo>
                    <a:cubicBezTo>
                      <a:pt x="85" y="299"/>
                      <a:pt x="75" y="327"/>
                      <a:pt x="77" y="357"/>
                    </a:cubicBezTo>
                    <a:cubicBezTo>
                      <a:pt x="79" y="386"/>
                      <a:pt x="92" y="413"/>
                      <a:pt x="114" y="433"/>
                    </a:cubicBezTo>
                    <a:cubicBezTo>
                      <a:pt x="128" y="445"/>
                      <a:pt x="128" y="445"/>
                      <a:pt x="128" y="445"/>
                    </a:cubicBezTo>
                    <a:cubicBezTo>
                      <a:pt x="148" y="463"/>
                      <a:pt x="174" y="473"/>
                      <a:pt x="201" y="473"/>
                    </a:cubicBezTo>
                    <a:cubicBezTo>
                      <a:pt x="208" y="473"/>
                      <a:pt x="208" y="473"/>
                      <a:pt x="208" y="473"/>
                    </a:cubicBezTo>
                    <a:cubicBezTo>
                      <a:pt x="237" y="471"/>
                      <a:pt x="264" y="458"/>
                      <a:pt x="284" y="436"/>
                    </a:cubicBezTo>
                    <a:cubicBezTo>
                      <a:pt x="435" y="265"/>
                      <a:pt x="435" y="265"/>
                      <a:pt x="435" y="265"/>
                    </a:cubicBezTo>
                    <a:cubicBezTo>
                      <a:pt x="462" y="235"/>
                      <a:pt x="513" y="232"/>
                      <a:pt x="543" y="258"/>
                    </a:cubicBezTo>
                    <a:cubicBezTo>
                      <a:pt x="596" y="305"/>
                      <a:pt x="596" y="305"/>
                      <a:pt x="596" y="305"/>
                    </a:cubicBezTo>
                    <a:cubicBezTo>
                      <a:pt x="611" y="319"/>
                      <a:pt x="620" y="337"/>
                      <a:pt x="621" y="358"/>
                    </a:cubicBezTo>
                    <a:cubicBezTo>
                      <a:pt x="623" y="378"/>
                      <a:pt x="616" y="398"/>
                      <a:pt x="602" y="413"/>
                    </a:cubicBezTo>
                    <a:cubicBezTo>
                      <a:pt x="271" y="787"/>
                      <a:pt x="271" y="787"/>
                      <a:pt x="271" y="787"/>
                    </a:cubicBezTo>
                    <a:cubicBezTo>
                      <a:pt x="248" y="812"/>
                      <a:pt x="209" y="820"/>
                      <a:pt x="179" y="804"/>
                    </a:cubicBezTo>
                    <a:cubicBezTo>
                      <a:pt x="132" y="780"/>
                      <a:pt x="71" y="792"/>
                      <a:pt x="37" y="831"/>
                    </a:cubicBezTo>
                    <a:cubicBezTo>
                      <a:pt x="34" y="834"/>
                      <a:pt x="34" y="834"/>
                      <a:pt x="34" y="834"/>
                    </a:cubicBezTo>
                    <a:cubicBezTo>
                      <a:pt x="10" y="861"/>
                      <a:pt x="0" y="897"/>
                      <a:pt x="6" y="933"/>
                    </a:cubicBezTo>
                    <a:cubicBezTo>
                      <a:pt x="13" y="969"/>
                      <a:pt x="35" y="1000"/>
                      <a:pt x="67" y="1017"/>
                    </a:cubicBezTo>
                    <a:cubicBezTo>
                      <a:pt x="112" y="1040"/>
                      <a:pt x="163" y="1053"/>
                      <a:pt x="213" y="1053"/>
                    </a:cubicBezTo>
                    <a:cubicBezTo>
                      <a:pt x="213" y="1053"/>
                      <a:pt x="213" y="1053"/>
                      <a:pt x="213" y="1053"/>
                    </a:cubicBezTo>
                    <a:cubicBezTo>
                      <a:pt x="304" y="1053"/>
                      <a:pt x="390" y="1014"/>
                      <a:pt x="450" y="946"/>
                    </a:cubicBezTo>
                    <a:cubicBezTo>
                      <a:pt x="781" y="572"/>
                      <a:pt x="781" y="572"/>
                      <a:pt x="781" y="572"/>
                    </a:cubicBezTo>
                    <a:cubicBezTo>
                      <a:pt x="897" y="442"/>
                      <a:pt x="885" y="242"/>
                      <a:pt x="755" y="126"/>
                    </a:cubicBezTo>
                    <a:close/>
                    <a:moveTo>
                      <a:pt x="755" y="126"/>
                    </a:moveTo>
                    <a:cubicBezTo>
                      <a:pt x="755" y="126"/>
                      <a:pt x="755" y="126"/>
                      <a:pt x="755" y="1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6E96ACF-205A-381F-2101-3FCFE0FC36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000" y="1898650"/>
                <a:ext cx="3373438" cy="3944937"/>
              </a:xfrm>
              <a:custGeom>
                <a:avLst/>
                <a:gdLst>
                  <a:gd name="T0" fmla="*/ 768 w 898"/>
                  <a:gd name="T1" fmla="*/ 606 h 1050"/>
                  <a:gd name="T2" fmla="*/ 613 w 898"/>
                  <a:gd name="T3" fmla="*/ 615 h 1050"/>
                  <a:gd name="T4" fmla="*/ 461 w 898"/>
                  <a:gd name="T5" fmla="*/ 787 h 1050"/>
                  <a:gd name="T6" fmla="*/ 354 w 898"/>
                  <a:gd name="T7" fmla="*/ 793 h 1050"/>
                  <a:gd name="T8" fmla="*/ 301 w 898"/>
                  <a:gd name="T9" fmla="*/ 746 h 1050"/>
                  <a:gd name="T10" fmla="*/ 275 w 898"/>
                  <a:gd name="T11" fmla="*/ 694 h 1050"/>
                  <a:gd name="T12" fmla="*/ 294 w 898"/>
                  <a:gd name="T13" fmla="*/ 639 h 1050"/>
                  <a:gd name="T14" fmla="*/ 626 w 898"/>
                  <a:gd name="T15" fmla="*/ 264 h 1050"/>
                  <a:gd name="T16" fmla="*/ 717 w 898"/>
                  <a:gd name="T17" fmla="*/ 247 h 1050"/>
                  <a:gd name="T18" fmla="*/ 864 w 898"/>
                  <a:gd name="T19" fmla="*/ 216 h 1050"/>
                  <a:gd name="T20" fmla="*/ 892 w 898"/>
                  <a:gd name="T21" fmla="*/ 119 h 1050"/>
                  <a:gd name="T22" fmla="*/ 832 w 898"/>
                  <a:gd name="T23" fmla="*/ 37 h 1050"/>
                  <a:gd name="T24" fmla="*/ 683 w 898"/>
                  <a:gd name="T25" fmla="*/ 0 h 1050"/>
                  <a:gd name="T26" fmla="*/ 447 w 898"/>
                  <a:gd name="T27" fmla="*/ 106 h 1050"/>
                  <a:gd name="T28" fmla="*/ 115 w 898"/>
                  <a:gd name="T29" fmla="*/ 480 h 1050"/>
                  <a:gd name="T30" fmla="*/ 142 w 898"/>
                  <a:gd name="T31" fmla="*/ 925 h 1050"/>
                  <a:gd name="T32" fmla="*/ 195 w 898"/>
                  <a:gd name="T33" fmla="*/ 972 h 1050"/>
                  <a:gd name="T34" fmla="*/ 404 w 898"/>
                  <a:gd name="T35" fmla="*/ 1050 h 1050"/>
                  <a:gd name="T36" fmla="*/ 404 w 898"/>
                  <a:gd name="T37" fmla="*/ 1050 h 1050"/>
                  <a:gd name="T38" fmla="*/ 640 w 898"/>
                  <a:gd name="T39" fmla="*/ 945 h 1050"/>
                  <a:gd name="T40" fmla="*/ 792 w 898"/>
                  <a:gd name="T41" fmla="*/ 774 h 1050"/>
                  <a:gd name="T42" fmla="*/ 820 w 898"/>
                  <a:gd name="T43" fmla="*/ 694 h 1050"/>
                  <a:gd name="T44" fmla="*/ 783 w 898"/>
                  <a:gd name="T45" fmla="*/ 619 h 1050"/>
                  <a:gd name="T46" fmla="*/ 768 w 898"/>
                  <a:gd name="T47" fmla="*/ 606 h 1050"/>
                  <a:gd name="T48" fmla="*/ 768 w 898"/>
                  <a:gd name="T49" fmla="*/ 606 h 1050"/>
                  <a:gd name="T50" fmla="*/ 768 w 898"/>
                  <a:gd name="T51" fmla="*/ 606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98" h="1050">
                    <a:moveTo>
                      <a:pt x="768" y="606"/>
                    </a:moveTo>
                    <a:cubicBezTo>
                      <a:pt x="725" y="567"/>
                      <a:pt x="652" y="572"/>
                      <a:pt x="613" y="615"/>
                    </a:cubicBezTo>
                    <a:cubicBezTo>
                      <a:pt x="461" y="787"/>
                      <a:pt x="461" y="787"/>
                      <a:pt x="461" y="787"/>
                    </a:cubicBezTo>
                    <a:cubicBezTo>
                      <a:pt x="435" y="817"/>
                      <a:pt x="384" y="820"/>
                      <a:pt x="354" y="793"/>
                    </a:cubicBezTo>
                    <a:cubicBezTo>
                      <a:pt x="301" y="746"/>
                      <a:pt x="301" y="746"/>
                      <a:pt x="301" y="746"/>
                    </a:cubicBezTo>
                    <a:cubicBezTo>
                      <a:pt x="286" y="733"/>
                      <a:pt x="277" y="714"/>
                      <a:pt x="275" y="694"/>
                    </a:cubicBezTo>
                    <a:cubicBezTo>
                      <a:pt x="274" y="673"/>
                      <a:pt x="281" y="654"/>
                      <a:pt x="294" y="639"/>
                    </a:cubicBezTo>
                    <a:cubicBezTo>
                      <a:pt x="626" y="264"/>
                      <a:pt x="626" y="264"/>
                      <a:pt x="626" y="264"/>
                    </a:cubicBezTo>
                    <a:cubicBezTo>
                      <a:pt x="648" y="240"/>
                      <a:pt x="687" y="232"/>
                      <a:pt x="717" y="247"/>
                    </a:cubicBezTo>
                    <a:cubicBezTo>
                      <a:pt x="765" y="270"/>
                      <a:pt x="827" y="259"/>
                      <a:pt x="864" y="216"/>
                    </a:cubicBezTo>
                    <a:cubicBezTo>
                      <a:pt x="888" y="190"/>
                      <a:pt x="898" y="154"/>
                      <a:pt x="892" y="119"/>
                    </a:cubicBezTo>
                    <a:cubicBezTo>
                      <a:pt x="885" y="84"/>
                      <a:pt x="864" y="54"/>
                      <a:pt x="832" y="37"/>
                    </a:cubicBezTo>
                    <a:cubicBezTo>
                      <a:pt x="787" y="12"/>
                      <a:pt x="735" y="0"/>
                      <a:pt x="683" y="0"/>
                    </a:cubicBezTo>
                    <a:cubicBezTo>
                      <a:pt x="593" y="0"/>
                      <a:pt x="507" y="38"/>
                      <a:pt x="447" y="106"/>
                    </a:cubicBezTo>
                    <a:cubicBezTo>
                      <a:pt x="115" y="480"/>
                      <a:pt x="115" y="480"/>
                      <a:pt x="115" y="480"/>
                    </a:cubicBezTo>
                    <a:cubicBezTo>
                      <a:pt x="0" y="610"/>
                      <a:pt x="12" y="810"/>
                      <a:pt x="142" y="925"/>
                    </a:cubicBezTo>
                    <a:cubicBezTo>
                      <a:pt x="195" y="972"/>
                      <a:pt x="195" y="972"/>
                      <a:pt x="195" y="972"/>
                    </a:cubicBezTo>
                    <a:cubicBezTo>
                      <a:pt x="253" y="1023"/>
                      <a:pt x="327" y="1050"/>
                      <a:pt x="404" y="1050"/>
                    </a:cubicBezTo>
                    <a:cubicBezTo>
                      <a:pt x="404" y="1050"/>
                      <a:pt x="404" y="1050"/>
                      <a:pt x="404" y="1050"/>
                    </a:cubicBezTo>
                    <a:cubicBezTo>
                      <a:pt x="494" y="1050"/>
                      <a:pt x="581" y="1012"/>
                      <a:pt x="640" y="945"/>
                    </a:cubicBezTo>
                    <a:cubicBezTo>
                      <a:pt x="792" y="774"/>
                      <a:pt x="792" y="774"/>
                      <a:pt x="792" y="774"/>
                    </a:cubicBezTo>
                    <a:cubicBezTo>
                      <a:pt x="812" y="752"/>
                      <a:pt x="821" y="724"/>
                      <a:pt x="820" y="694"/>
                    </a:cubicBezTo>
                    <a:cubicBezTo>
                      <a:pt x="818" y="665"/>
                      <a:pt x="804" y="638"/>
                      <a:pt x="783" y="619"/>
                    </a:cubicBezTo>
                    <a:lnTo>
                      <a:pt x="768" y="606"/>
                    </a:lnTo>
                    <a:close/>
                    <a:moveTo>
                      <a:pt x="768" y="606"/>
                    </a:moveTo>
                    <a:cubicBezTo>
                      <a:pt x="768" y="606"/>
                      <a:pt x="768" y="606"/>
                      <a:pt x="768" y="60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sp>
        <p:nvSpPr>
          <p:cNvPr id="11" name="TextBox 41">
            <a:extLst>
              <a:ext uri="{FF2B5EF4-FFF2-40B4-BE49-F238E27FC236}">
                <a16:creationId xmlns:a16="http://schemas.microsoft.com/office/drawing/2014/main" id="{A2372581-26A2-AD3B-0532-2B5969AEF6A8}"/>
              </a:ext>
            </a:extLst>
          </p:cNvPr>
          <p:cNvSpPr txBox="1"/>
          <p:nvPr/>
        </p:nvSpPr>
        <p:spPr>
          <a:xfrm>
            <a:off x="8395996" y="1291416"/>
            <a:ext cx="314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顶层概念设计</a:t>
            </a:r>
            <a:endParaRPr lang="id-ID" sz="3600" b="1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3E8049-875F-2FBF-946A-39C50885F348}"/>
              </a:ext>
            </a:extLst>
          </p:cNvPr>
          <p:cNvSpPr/>
          <p:nvPr/>
        </p:nvSpPr>
        <p:spPr>
          <a:xfrm>
            <a:off x="4739005" y="2594518"/>
            <a:ext cx="3113678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弗兰大学研究生唐可可一日从寝室醒来，发现睡过头了，但全楼一片死寂。这时，一个电话打来</a:t>
            </a:r>
            <a:r>
              <a:rPr lang="en-US" altLang="zh-CN" dirty="0"/>
              <a:t>……</a:t>
            </a:r>
            <a:endParaRPr lang="zh-CN" altLang="zh-CN" dirty="0"/>
          </a:p>
          <a:p>
            <a:r>
              <a:rPr lang="zh-CN" altLang="en-US" sz="11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。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699EB039-1E88-860D-4E54-0EF79B0B4744}"/>
              </a:ext>
            </a:extLst>
          </p:cNvPr>
          <p:cNvGrpSpPr/>
          <p:nvPr/>
        </p:nvGrpSpPr>
        <p:grpSpPr>
          <a:xfrm>
            <a:off x="4944226" y="4178261"/>
            <a:ext cx="5107140" cy="1792401"/>
            <a:chOff x="1431441" y="1559938"/>
            <a:chExt cx="2752958" cy="966179"/>
          </a:xfrm>
        </p:grpSpPr>
        <p:sp>
          <p:nvSpPr>
            <p:cNvPr id="14" name="TextBox 41">
              <a:extLst>
                <a:ext uri="{FF2B5EF4-FFF2-40B4-BE49-F238E27FC236}">
                  <a16:creationId xmlns:a16="http://schemas.microsoft.com/office/drawing/2014/main" id="{908A3C8C-1E00-D11D-FB59-E73E16A27906}"/>
                </a:ext>
              </a:extLst>
            </p:cNvPr>
            <p:cNvSpPr txBox="1"/>
            <p:nvPr/>
          </p:nvSpPr>
          <p:spPr>
            <a:xfrm>
              <a:off x="1431441" y="1559938"/>
              <a:ext cx="486652" cy="282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天元</a:t>
              </a:r>
              <a:endParaRPr lang="id-ID" sz="2800" b="1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5" name="TextBox 42">
              <a:extLst>
                <a:ext uri="{FF2B5EF4-FFF2-40B4-BE49-F238E27FC236}">
                  <a16:creationId xmlns:a16="http://schemas.microsoft.com/office/drawing/2014/main" id="{D3784F7A-EA7D-073D-5B32-C116B3EC5217}"/>
                </a:ext>
              </a:extLst>
            </p:cNvPr>
            <p:cNvSpPr txBox="1"/>
            <p:nvPr/>
          </p:nvSpPr>
          <p:spPr>
            <a:xfrm>
              <a:off x="1431441" y="1902524"/>
              <a:ext cx="2752958" cy="623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围棋术语，指的是棋盘正中央的星位。</a:t>
              </a:r>
              <a:endParaRPr lang="en-US" altLang="zh-CN" sz="16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“天元”象征着由众星烘托的“北极星”，又可象征群星竞耀中最光彩夺目的第一明星。</a:t>
              </a:r>
              <a:endParaRPr lang="id-ID" sz="16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43940" y="327297"/>
            <a:ext cx="55467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i="1" dirty="0"/>
              <a:t>游戏世界观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6C739F-1B0D-AAD4-24D9-FAFF1B165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4" y="1616528"/>
            <a:ext cx="3325586" cy="3325586"/>
          </a:xfrm>
          <a:prstGeom prst="rect">
            <a:avLst/>
          </a:prstGeom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E984FAE5-9F66-C4EA-4413-82B3F7196E8D}"/>
              </a:ext>
            </a:extLst>
          </p:cNvPr>
          <p:cNvGrpSpPr/>
          <p:nvPr/>
        </p:nvGrpSpPr>
        <p:grpSpPr>
          <a:xfrm>
            <a:off x="6466117" y="788307"/>
            <a:ext cx="1809233" cy="1634885"/>
            <a:chOff x="658368" y="3621148"/>
            <a:chExt cx="726295" cy="656305"/>
          </a:xfrm>
        </p:grpSpPr>
        <p:sp>
          <p:nvSpPr>
            <p:cNvPr id="6" name="Freeform 89">
              <a:extLst>
                <a:ext uri="{FF2B5EF4-FFF2-40B4-BE49-F238E27FC236}">
                  <a16:creationId xmlns:a16="http://schemas.microsoft.com/office/drawing/2014/main" id="{9ED81784-4A92-2C03-CC7B-553CE0B846CA}"/>
                </a:ext>
              </a:extLst>
            </p:cNvPr>
            <p:cNvSpPr/>
            <p:nvPr/>
          </p:nvSpPr>
          <p:spPr>
            <a:xfrm rot="5400000">
              <a:off x="693363" y="3586153"/>
              <a:ext cx="656305" cy="726295"/>
            </a:xfrm>
            <a:custGeom>
              <a:avLst/>
              <a:gdLst>
                <a:gd name="connsiteX0" fmla="*/ 0 w 656305"/>
                <a:gd name="connsiteY0" fmla="*/ 617013 h 726295"/>
                <a:gd name="connsiteX1" fmla="*/ 0 w 656305"/>
                <a:gd name="connsiteY1" fmla="*/ 179899 h 726295"/>
                <a:gd name="connsiteX2" fmla="*/ 109282 w 656305"/>
                <a:gd name="connsiteY2" fmla="*/ 70617 h 726295"/>
                <a:gd name="connsiteX3" fmla="*/ 246327 w 656305"/>
                <a:gd name="connsiteY3" fmla="*/ 70617 h 726295"/>
                <a:gd name="connsiteX4" fmla="*/ 328153 w 656305"/>
                <a:gd name="connsiteY4" fmla="*/ 0 h 726295"/>
                <a:gd name="connsiteX5" fmla="*/ 409978 w 656305"/>
                <a:gd name="connsiteY5" fmla="*/ 70617 h 726295"/>
                <a:gd name="connsiteX6" fmla="*/ 547023 w 656305"/>
                <a:gd name="connsiteY6" fmla="*/ 70617 h 726295"/>
                <a:gd name="connsiteX7" fmla="*/ 656305 w 656305"/>
                <a:gd name="connsiteY7" fmla="*/ 179899 h 726295"/>
                <a:gd name="connsiteX8" fmla="*/ 656305 w 656305"/>
                <a:gd name="connsiteY8" fmla="*/ 617013 h 726295"/>
                <a:gd name="connsiteX9" fmla="*/ 547023 w 656305"/>
                <a:gd name="connsiteY9" fmla="*/ 726295 h 726295"/>
                <a:gd name="connsiteX10" fmla="*/ 109282 w 656305"/>
                <a:gd name="connsiteY10" fmla="*/ 726295 h 726295"/>
                <a:gd name="connsiteX11" fmla="*/ 0 w 656305"/>
                <a:gd name="connsiteY11" fmla="*/ 617013 h 72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305" h="726295">
                  <a:moveTo>
                    <a:pt x="0" y="617013"/>
                  </a:moveTo>
                  <a:lnTo>
                    <a:pt x="0" y="179899"/>
                  </a:lnTo>
                  <a:cubicBezTo>
                    <a:pt x="0" y="119544"/>
                    <a:pt x="48927" y="70617"/>
                    <a:pt x="109282" y="70617"/>
                  </a:cubicBezTo>
                  <a:lnTo>
                    <a:pt x="246327" y="70617"/>
                  </a:lnTo>
                  <a:lnTo>
                    <a:pt x="328153" y="0"/>
                  </a:lnTo>
                  <a:lnTo>
                    <a:pt x="409978" y="70617"/>
                  </a:lnTo>
                  <a:lnTo>
                    <a:pt x="547023" y="70617"/>
                  </a:lnTo>
                  <a:cubicBezTo>
                    <a:pt x="607378" y="70617"/>
                    <a:pt x="656305" y="119544"/>
                    <a:pt x="656305" y="179899"/>
                  </a:cubicBezTo>
                  <a:lnTo>
                    <a:pt x="656305" y="617013"/>
                  </a:lnTo>
                  <a:cubicBezTo>
                    <a:pt x="656305" y="677368"/>
                    <a:pt x="607378" y="726295"/>
                    <a:pt x="547023" y="726295"/>
                  </a:cubicBezTo>
                  <a:lnTo>
                    <a:pt x="109282" y="726295"/>
                  </a:lnTo>
                  <a:cubicBezTo>
                    <a:pt x="48927" y="726295"/>
                    <a:pt x="0" y="677368"/>
                    <a:pt x="0" y="6170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 95">
              <a:extLst>
                <a:ext uri="{FF2B5EF4-FFF2-40B4-BE49-F238E27FC236}">
                  <a16:creationId xmlns:a16="http://schemas.microsoft.com/office/drawing/2014/main" id="{AF7D6C9E-2966-67A3-5661-67EA54421C02}"/>
                </a:ext>
              </a:extLst>
            </p:cNvPr>
            <p:cNvGrpSpPr/>
            <p:nvPr/>
          </p:nvGrpSpPr>
          <p:grpSpPr>
            <a:xfrm>
              <a:off x="825153" y="3792104"/>
              <a:ext cx="304366" cy="290473"/>
              <a:chOff x="-127000" y="1588"/>
              <a:chExt cx="6121401" cy="5841999"/>
            </a:xfrm>
            <a:solidFill>
              <a:schemeClr val="bg1"/>
            </a:solidFill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EDE047E6-48CE-DD84-19FB-2437F36444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4138" y="1588"/>
                <a:ext cx="3370263" cy="3956050"/>
              </a:xfrm>
              <a:custGeom>
                <a:avLst/>
                <a:gdLst>
                  <a:gd name="T0" fmla="*/ 755 w 897"/>
                  <a:gd name="T1" fmla="*/ 126 h 1053"/>
                  <a:gd name="T2" fmla="*/ 702 w 897"/>
                  <a:gd name="T3" fmla="*/ 79 h 1053"/>
                  <a:gd name="T4" fmla="*/ 493 w 897"/>
                  <a:gd name="T5" fmla="*/ 0 h 1053"/>
                  <a:gd name="T6" fmla="*/ 256 w 897"/>
                  <a:gd name="T7" fmla="*/ 106 h 1053"/>
                  <a:gd name="T8" fmla="*/ 105 w 897"/>
                  <a:gd name="T9" fmla="*/ 277 h 1053"/>
                  <a:gd name="T10" fmla="*/ 77 w 897"/>
                  <a:gd name="T11" fmla="*/ 357 h 1053"/>
                  <a:gd name="T12" fmla="*/ 114 w 897"/>
                  <a:gd name="T13" fmla="*/ 433 h 1053"/>
                  <a:gd name="T14" fmla="*/ 128 w 897"/>
                  <a:gd name="T15" fmla="*/ 445 h 1053"/>
                  <a:gd name="T16" fmla="*/ 201 w 897"/>
                  <a:gd name="T17" fmla="*/ 473 h 1053"/>
                  <a:gd name="T18" fmla="*/ 208 w 897"/>
                  <a:gd name="T19" fmla="*/ 473 h 1053"/>
                  <a:gd name="T20" fmla="*/ 284 w 897"/>
                  <a:gd name="T21" fmla="*/ 436 h 1053"/>
                  <a:gd name="T22" fmla="*/ 435 w 897"/>
                  <a:gd name="T23" fmla="*/ 265 h 1053"/>
                  <a:gd name="T24" fmla="*/ 543 w 897"/>
                  <a:gd name="T25" fmla="*/ 258 h 1053"/>
                  <a:gd name="T26" fmla="*/ 596 w 897"/>
                  <a:gd name="T27" fmla="*/ 305 h 1053"/>
                  <a:gd name="T28" fmla="*/ 621 w 897"/>
                  <a:gd name="T29" fmla="*/ 358 h 1053"/>
                  <a:gd name="T30" fmla="*/ 602 w 897"/>
                  <a:gd name="T31" fmla="*/ 413 h 1053"/>
                  <a:gd name="T32" fmla="*/ 271 w 897"/>
                  <a:gd name="T33" fmla="*/ 787 h 1053"/>
                  <a:gd name="T34" fmla="*/ 179 w 897"/>
                  <a:gd name="T35" fmla="*/ 804 h 1053"/>
                  <a:gd name="T36" fmla="*/ 37 w 897"/>
                  <a:gd name="T37" fmla="*/ 831 h 1053"/>
                  <a:gd name="T38" fmla="*/ 34 w 897"/>
                  <a:gd name="T39" fmla="*/ 834 h 1053"/>
                  <a:gd name="T40" fmla="*/ 6 w 897"/>
                  <a:gd name="T41" fmla="*/ 933 h 1053"/>
                  <a:gd name="T42" fmla="*/ 67 w 897"/>
                  <a:gd name="T43" fmla="*/ 1017 h 1053"/>
                  <a:gd name="T44" fmla="*/ 213 w 897"/>
                  <a:gd name="T45" fmla="*/ 1053 h 1053"/>
                  <a:gd name="T46" fmla="*/ 213 w 897"/>
                  <a:gd name="T47" fmla="*/ 1053 h 1053"/>
                  <a:gd name="T48" fmla="*/ 450 w 897"/>
                  <a:gd name="T49" fmla="*/ 946 h 1053"/>
                  <a:gd name="T50" fmla="*/ 781 w 897"/>
                  <a:gd name="T51" fmla="*/ 572 h 1053"/>
                  <a:gd name="T52" fmla="*/ 755 w 897"/>
                  <a:gd name="T53" fmla="*/ 126 h 1053"/>
                  <a:gd name="T54" fmla="*/ 755 w 897"/>
                  <a:gd name="T55" fmla="*/ 126 h 1053"/>
                  <a:gd name="T56" fmla="*/ 755 w 897"/>
                  <a:gd name="T57" fmla="*/ 126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97" h="1053">
                    <a:moveTo>
                      <a:pt x="755" y="126"/>
                    </a:moveTo>
                    <a:cubicBezTo>
                      <a:pt x="702" y="79"/>
                      <a:pt x="702" y="79"/>
                      <a:pt x="702" y="79"/>
                    </a:cubicBezTo>
                    <a:cubicBezTo>
                      <a:pt x="644" y="28"/>
                      <a:pt x="570" y="0"/>
                      <a:pt x="493" y="0"/>
                    </a:cubicBezTo>
                    <a:cubicBezTo>
                      <a:pt x="402" y="0"/>
                      <a:pt x="316" y="39"/>
                      <a:pt x="256" y="106"/>
                    </a:cubicBezTo>
                    <a:cubicBezTo>
                      <a:pt x="105" y="277"/>
                      <a:pt x="105" y="277"/>
                      <a:pt x="105" y="277"/>
                    </a:cubicBezTo>
                    <a:cubicBezTo>
                      <a:pt x="85" y="299"/>
                      <a:pt x="75" y="327"/>
                      <a:pt x="77" y="357"/>
                    </a:cubicBezTo>
                    <a:cubicBezTo>
                      <a:pt x="79" y="386"/>
                      <a:pt x="92" y="413"/>
                      <a:pt x="114" y="433"/>
                    </a:cubicBezTo>
                    <a:cubicBezTo>
                      <a:pt x="128" y="445"/>
                      <a:pt x="128" y="445"/>
                      <a:pt x="128" y="445"/>
                    </a:cubicBezTo>
                    <a:cubicBezTo>
                      <a:pt x="148" y="463"/>
                      <a:pt x="174" y="473"/>
                      <a:pt x="201" y="473"/>
                    </a:cubicBezTo>
                    <a:cubicBezTo>
                      <a:pt x="208" y="473"/>
                      <a:pt x="208" y="473"/>
                      <a:pt x="208" y="473"/>
                    </a:cubicBezTo>
                    <a:cubicBezTo>
                      <a:pt x="237" y="471"/>
                      <a:pt x="264" y="458"/>
                      <a:pt x="284" y="436"/>
                    </a:cubicBezTo>
                    <a:cubicBezTo>
                      <a:pt x="435" y="265"/>
                      <a:pt x="435" y="265"/>
                      <a:pt x="435" y="265"/>
                    </a:cubicBezTo>
                    <a:cubicBezTo>
                      <a:pt x="462" y="235"/>
                      <a:pt x="513" y="232"/>
                      <a:pt x="543" y="258"/>
                    </a:cubicBezTo>
                    <a:cubicBezTo>
                      <a:pt x="596" y="305"/>
                      <a:pt x="596" y="305"/>
                      <a:pt x="596" y="305"/>
                    </a:cubicBezTo>
                    <a:cubicBezTo>
                      <a:pt x="611" y="319"/>
                      <a:pt x="620" y="337"/>
                      <a:pt x="621" y="358"/>
                    </a:cubicBezTo>
                    <a:cubicBezTo>
                      <a:pt x="623" y="378"/>
                      <a:pt x="616" y="398"/>
                      <a:pt x="602" y="413"/>
                    </a:cubicBezTo>
                    <a:cubicBezTo>
                      <a:pt x="271" y="787"/>
                      <a:pt x="271" y="787"/>
                      <a:pt x="271" y="787"/>
                    </a:cubicBezTo>
                    <a:cubicBezTo>
                      <a:pt x="248" y="812"/>
                      <a:pt x="209" y="820"/>
                      <a:pt x="179" y="804"/>
                    </a:cubicBezTo>
                    <a:cubicBezTo>
                      <a:pt x="132" y="780"/>
                      <a:pt x="71" y="792"/>
                      <a:pt x="37" y="831"/>
                    </a:cubicBezTo>
                    <a:cubicBezTo>
                      <a:pt x="34" y="834"/>
                      <a:pt x="34" y="834"/>
                      <a:pt x="34" y="834"/>
                    </a:cubicBezTo>
                    <a:cubicBezTo>
                      <a:pt x="10" y="861"/>
                      <a:pt x="0" y="897"/>
                      <a:pt x="6" y="933"/>
                    </a:cubicBezTo>
                    <a:cubicBezTo>
                      <a:pt x="13" y="969"/>
                      <a:pt x="35" y="1000"/>
                      <a:pt x="67" y="1017"/>
                    </a:cubicBezTo>
                    <a:cubicBezTo>
                      <a:pt x="112" y="1040"/>
                      <a:pt x="163" y="1053"/>
                      <a:pt x="213" y="1053"/>
                    </a:cubicBezTo>
                    <a:cubicBezTo>
                      <a:pt x="213" y="1053"/>
                      <a:pt x="213" y="1053"/>
                      <a:pt x="213" y="1053"/>
                    </a:cubicBezTo>
                    <a:cubicBezTo>
                      <a:pt x="304" y="1053"/>
                      <a:pt x="390" y="1014"/>
                      <a:pt x="450" y="946"/>
                    </a:cubicBezTo>
                    <a:cubicBezTo>
                      <a:pt x="781" y="572"/>
                      <a:pt x="781" y="572"/>
                      <a:pt x="781" y="572"/>
                    </a:cubicBezTo>
                    <a:cubicBezTo>
                      <a:pt x="897" y="442"/>
                      <a:pt x="885" y="242"/>
                      <a:pt x="755" y="126"/>
                    </a:cubicBezTo>
                    <a:close/>
                    <a:moveTo>
                      <a:pt x="755" y="126"/>
                    </a:moveTo>
                    <a:cubicBezTo>
                      <a:pt x="755" y="126"/>
                      <a:pt x="755" y="126"/>
                      <a:pt x="755" y="1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6E96ACF-205A-381F-2101-3FCFE0FC36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000" y="1898650"/>
                <a:ext cx="3373438" cy="3944937"/>
              </a:xfrm>
              <a:custGeom>
                <a:avLst/>
                <a:gdLst>
                  <a:gd name="T0" fmla="*/ 768 w 898"/>
                  <a:gd name="T1" fmla="*/ 606 h 1050"/>
                  <a:gd name="T2" fmla="*/ 613 w 898"/>
                  <a:gd name="T3" fmla="*/ 615 h 1050"/>
                  <a:gd name="T4" fmla="*/ 461 w 898"/>
                  <a:gd name="T5" fmla="*/ 787 h 1050"/>
                  <a:gd name="T6" fmla="*/ 354 w 898"/>
                  <a:gd name="T7" fmla="*/ 793 h 1050"/>
                  <a:gd name="T8" fmla="*/ 301 w 898"/>
                  <a:gd name="T9" fmla="*/ 746 h 1050"/>
                  <a:gd name="T10" fmla="*/ 275 w 898"/>
                  <a:gd name="T11" fmla="*/ 694 h 1050"/>
                  <a:gd name="T12" fmla="*/ 294 w 898"/>
                  <a:gd name="T13" fmla="*/ 639 h 1050"/>
                  <a:gd name="T14" fmla="*/ 626 w 898"/>
                  <a:gd name="T15" fmla="*/ 264 h 1050"/>
                  <a:gd name="T16" fmla="*/ 717 w 898"/>
                  <a:gd name="T17" fmla="*/ 247 h 1050"/>
                  <a:gd name="T18" fmla="*/ 864 w 898"/>
                  <a:gd name="T19" fmla="*/ 216 h 1050"/>
                  <a:gd name="T20" fmla="*/ 892 w 898"/>
                  <a:gd name="T21" fmla="*/ 119 h 1050"/>
                  <a:gd name="T22" fmla="*/ 832 w 898"/>
                  <a:gd name="T23" fmla="*/ 37 h 1050"/>
                  <a:gd name="T24" fmla="*/ 683 w 898"/>
                  <a:gd name="T25" fmla="*/ 0 h 1050"/>
                  <a:gd name="T26" fmla="*/ 447 w 898"/>
                  <a:gd name="T27" fmla="*/ 106 h 1050"/>
                  <a:gd name="T28" fmla="*/ 115 w 898"/>
                  <a:gd name="T29" fmla="*/ 480 h 1050"/>
                  <a:gd name="T30" fmla="*/ 142 w 898"/>
                  <a:gd name="T31" fmla="*/ 925 h 1050"/>
                  <a:gd name="T32" fmla="*/ 195 w 898"/>
                  <a:gd name="T33" fmla="*/ 972 h 1050"/>
                  <a:gd name="T34" fmla="*/ 404 w 898"/>
                  <a:gd name="T35" fmla="*/ 1050 h 1050"/>
                  <a:gd name="T36" fmla="*/ 404 w 898"/>
                  <a:gd name="T37" fmla="*/ 1050 h 1050"/>
                  <a:gd name="T38" fmla="*/ 640 w 898"/>
                  <a:gd name="T39" fmla="*/ 945 h 1050"/>
                  <a:gd name="T40" fmla="*/ 792 w 898"/>
                  <a:gd name="T41" fmla="*/ 774 h 1050"/>
                  <a:gd name="T42" fmla="*/ 820 w 898"/>
                  <a:gd name="T43" fmla="*/ 694 h 1050"/>
                  <a:gd name="T44" fmla="*/ 783 w 898"/>
                  <a:gd name="T45" fmla="*/ 619 h 1050"/>
                  <a:gd name="T46" fmla="*/ 768 w 898"/>
                  <a:gd name="T47" fmla="*/ 606 h 1050"/>
                  <a:gd name="T48" fmla="*/ 768 w 898"/>
                  <a:gd name="T49" fmla="*/ 606 h 1050"/>
                  <a:gd name="T50" fmla="*/ 768 w 898"/>
                  <a:gd name="T51" fmla="*/ 606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98" h="1050">
                    <a:moveTo>
                      <a:pt x="768" y="606"/>
                    </a:moveTo>
                    <a:cubicBezTo>
                      <a:pt x="725" y="567"/>
                      <a:pt x="652" y="572"/>
                      <a:pt x="613" y="615"/>
                    </a:cubicBezTo>
                    <a:cubicBezTo>
                      <a:pt x="461" y="787"/>
                      <a:pt x="461" y="787"/>
                      <a:pt x="461" y="787"/>
                    </a:cubicBezTo>
                    <a:cubicBezTo>
                      <a:pt x="435" y="817"/>
                      <a:pt x="384" y="820"/>
                      <a:pt x="354" y="793"/>
                    </a:cubicBezTo>
                    <a:cubicBezTo>
                      <a:pt x="301" y="746"/>
                      <a:pt x="301" y="746"/>
                      <a:pt x="301" y="746"/>
                    </a:cubicBezTo>
                    <a:cubicBezTo>
                      <a:pt x="286" y="733"/>
                      <a:pt x="277" y="714"/>
                      <a:pt x="275" y="694"/>
                    </a:cubicBezTo>
                    <a:cubicBezTo>
                      <a:pt x="274" y="673"/>
                      <a:pt x="281" y="654"/>
                      <a:pt x="294" y="639"/>
                    </a:cubicBezTo>
                    <a:cubicBezTo>
                      <a:pt x="626" y="264"/>
                      <a:pt x="626" y="264"/>
                      <a:pt x="626" y="264"/>
                    </a:cubicBezTo>
                    <a:cubicBezTo>
                      <a:pt x="648" y="240"/>
                      <a:pt x="687" y="232"/>
                      <a:pt x="717" y="247"/>
                    </a:cubicBezTo>
                    <a:cubicBezTo>
                      <a:pt x="765" y="270"/>
                      <a:pt x="827" y="259"/>
                      <a:pt x="864" y="216"/>
                    </a:cubicBezTo>
                    <a:cubicBezTo>
                      <a:pt x="888" y="190"/>
                      <a:pt x="898" y="154"/>
                      <a:pt x="892" y="119"/>
                    </a:cubicBezTo>
                    <a:cubicBezTo>
                      <a:pt x="885" y="84"/>
                      <a:pt x="864" y="54"/>
                      <a:pt x="832" y="37"/>
                    </a:cubicBezTo>
                    <a:cubicBezTo>
                      <a:pt x="787" y="12"/>
                      <a:pt x="735" y="0"/>
                      <a:pt x="683" y="0"/>
                    </a:cubicBezTo>
                    <a:cubicBezTo>
                      <a:pt x="593" y="0"/>
                      <a:pt x="507" y="38"/>
                      <a:pt x="447" y="106"/>
                    </a:cubicBezTo>
                    <a:cubicBezTo>
                      <a:pt x="115" y="480"/>
                      <a:pt x="115" y="480"/>
                      <a:pt x="115" y="480"/>
                    </a:cubicBezTo>
                    <a:cubicBezTo>
                      <a:pt x="0" y="610"/>
                      <a:pt x="12" y="810"/>
                      <a:pt x="142" y="925"/>
                    </a:cubicBezTo>
                    <a:cubicBezTo>
                      <a:pt x="195" y="972"/>
                      <a:pt x="195" y="972"/>
                      <a:pt x="195" y="972"/>
                    </a:cubicBezTo>
                    <a:cubicBezTo>
                      <a:pt x="253" y="1023"/>
                      <a:pt x="327" y="1050"/>
                      <a:pt x="404" y="1050"/>
                    </a:cubicBezTo>
                    <a:cubicBezTo>
                      <a:pt x="404" y="1050"/>
                      <a:pt x="404" y="1050"/>
                      <a:pt x="404" y="1050"/>
                    </a:cubicBezTo>
                    <a:cubicBezTo>
                      <a:pt x="494" y="1050"/>
                      <a:pt x="581" y="1012"/>
                      <a:pt x="640" y="945"/>
                    </a:cubicBezTo>
                    <a:cubicBezTo>
                      <a:pt x="792" y="774"/>
                      <a:pt x="792" y="774"/>
                      <a:pt x="792" y="774"/>
                    </a:cubicBezTo>
                    <a:cubicBezTo>
                      <a:pt x="812" y="752"/>
                      <a:pt x="821" y="724"/>
                      <a:pt x="820" y="694"/>
                    </a:cubicBezTo>
                    <a:cubicBezTo>
                      <a:pt x="818" y="665"/>
                      <a:pt x="804" y="638"/>
                      <a:pt x="783" y="619"/>
                    </a:cubicBezTo>
                    <a:lnTo>
                      <a:pt x="768" y="606"/>
                    </a:lnTo>
                    <a:close/>
                    <a:moveTo>
                      <a:pt x="768" y="606"/>
                    </a:moveTo>
                    <a:cubicBezTo>
                      <a:pt x="768" y="606"/>
                      <a:pt x="768" y="606"/>
                      <a:pt x="768" y="60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sp>
        <p:nvSpPr>
          <p:cNvPr id="11" name="TextBox 41">
            <a:extLst>
              <a:ext uri="{FF2B5EF4-FFF2-40B4-BE49-F238E27FC236}">
                <a16:creationId xmlns:a16="http://schemas.microsoft.com/office/drawing/2014/main" id="{A2372581-26A2-AD3B-0532-2B5969AEF6A8}"/>
              </a:ext>
            </a:extLst>
          </p:cNvPr>
          <p:cNvSpPr txBox="1"/>
          <p:nvPr/>
        </p:nvSpPr>
        <p:spPr>
          <a:xfrm>
            <a:off x="8395996" y="1291416"/>
            <a:ext cx="314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顶层概念设计</a:t>
            </a:r>
            <a:endParaRPr lang="id-ID" sz="3600" b="1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B2878F-32A5-0668-5854-C6E16164B8C7}"/>
              </a:ext>
            </a:extLst>
          </p:cNvPr>
          <p:cNvSpPr txBox="1"/>
          <p:nvPr/>
        </p:nvSpPr>
        <p:spPr>
          <a:xfrm>
            <a:off x="4694274" y="5135210"/>
            <a:ext cx="280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600" dirty="0" err="1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AlphaZero</a:t>
            </a:r>
            <a:endParaRPr lang="zh-CN" altLang="en-US" sz="2800" spc="600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11F35A95-DA83-5FA0-F4A9-FFA179540E2D}"/>
              </a:ext>
            </a:extLst>
          </p:cNvPr>
          <p:cNvGrpSpPr/>
          <p:nvPr/>
        </p:nvGrpSpPr>
        <p:grpSpPr>
          <a:xfrm rot="5400000">
            <a:off x="5101061" y="3513246"/>
            <a:ext cx="1654942" cy="1495462"/>
            <a:chOff x="658368" y="2588551"/>
            <a:chExt cx="726295" cy="656305"/>
          </a:xfrm>
        </p:grpSpPr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E59A017-AF1A-52C3-0116-A648958A0A26}"/>
                </a:ext>
              </a:extLst>
            </p:cNvPr>
            <p:cNvSpPr/>
            <p:nvPr/>
          </p:nvSpPr>
          <p:spPr>
            <a:xfrm rot="5400000">
              <a:off x="693363" y="2553556"/>
              <a:ext cx="656305" cy="726295"/>
            </a:xfrm>
            <a:custGeom>
              <a:avLst/>
              <a:gdLst>
                <a:gd name="connsiteX0" fmla="*/ 0 w 656305"/>
                <a:gd name="connsiteY0" fmla="*/ 617013 h 726295"/>
                <a:gd name="connsiteX1" fmla="*/ 0 w 656305"/>
                <a:gd name="connsiteY1" fmla="*/ 179899 h 726295"/>
                <a:gd name="connsiteX2" fmla="*/ 109282 w 656305"/>
                <a:gd name="connsiteY2" fmla="*/ 70617 h 726295"/>
                <a:gd name="connsiteX3" fmla="*/ 246327 w 656305"/>
                <a:gd name="connsiteY3" fmla="*/ 70617 h 726295"/>
                <a:gd name="connsiteX4" fmla="*/ 328153 w 656305"/>
                <a:gd name="connsiteY4" fmla="*/ 0 h 726295"/>
                <a:gd name="connsiteX5" fmla="*/ 409978 w 656305"/>
                <a:gd name="connsiteY5" fmla="*/ 70617 h 726295"/>
                <a:gd name="connsiteX6" fmla="*/ 547023 w 656305"/>
                <a:gd name="connsiteY6" fmla="*/ 70617 h 726295"/>
                <a:gd name="connsiteX7" fmla="*/ 656305 w 656305"/>
                <a:gd name="connsiteY7" fmla="*/ 179899 h 726295"/>
                <a:gd name="connsiteX8" fmla="*/ 656305 w 656305"/>
                <a:gd name="connsiteY8" fmla="*/ 617013 h 726295"/>
                <a:gd name="connsiteX9" fmla="*/ 547023 w 656305"/>
                <a:gd name="connsiteY9" fmla="*/ 726295 h 726295"/>
                <a:gd name="connsiteX10" fmla="*/ 109282 w 656305"/>
                <a:gd name="connsiteY10" fmla="*/ 726295 h 726295"/>
                <a:gd name="connsiteX11" fmla="*/ 0 w 656305"/>
                <a:gd name="connsiteY11" fmla="*/ 617013 h 72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305" h="726295">
                  <a:moveTo>
                    <a:pt x="0" y="617013"/>
                  </a:moveTo>
                  <a:lnTo>
                    <a:pt x="0" y="179899"/>
                  </a:lnTo>
                  <a:cubicBezTo>
                    <a:pt x="0" y="119544"/>
                    <a:pt x="48927" y="70617"/>
                    <a:pt x="109282" y="70617"/>
                  </a:cubicBezTo>
                  <a:lnTo>
                    <a:pt x="246327" y="70617"/>
                  </a:lnTo>
                  <a:lnTo>
                    <a:pt x="328153" y="0"/>
                  </a:lnTo>
                  <a:lnTo>
                    <a:pt x="409978" y="70617"/>
                  </a:lnTo>
                  <a:lnTo>
                    <a:pt x="547023" y="70617"/>
                  </a:lnTo>
                  <a:cubicBezTo>
                    <a:pt x="607378" y="70617"/>
                    <a:pt x="656305" y="119544"/>
                    <a:pt x="656305" y="179899"/>
                  </a:cubicBezTo>
                  <a:lnTo>
                    <a:pt x="656305" y="617013"/>
                  </a:lnTo>
                  <a:cubicBezTo>
                    <a:pt x="656305" y="677368"/>
                    <a:pt x="607378" y="726295"/>
                    <a:pt x="547023" y="726295"/>
                  </a:cubicBezTo>
                  <a:lnTo>
                    <a:pt x="109282" y="726295"/>
                  </a:lnTo>
                  <a:cubicBezTo>
                    <a:pt x="48927" y="726295"/>
                    <a:pt x="0" y="677368"/>
                    <a:pt x="0" y="617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grpSp>
          <p:nvGrpSpPr>
            <p:cNvPr id="16" name="Group 88">
              <a:extLst>
                <a:ext uri="{FF2B5EF4-FFF2-40B4-BE49-F238E27FC236}">
                  <a16:creationId xmlns:a16="http://schemas.microsoft.com/office/drawing/2014/main" id="{6748C597-A51E-B16A-3E40-8C916C9D6AB0}"/>
                </a:ext>
              </a:extLst>
            </p:cNvPr>
            <p:cNvGrpSpPr/>
            <p:nvPr/>
          </p:nvGrpSpPr>
          <p:grpSpPr>
            <a:xfrm>
              <a:off x="842895" y="2773391"/>
              <a:ext cx="286624" cy="286624"/>
              <a:chOff x="6634163" y="50800"/>
              <a:chExt cx="1135063" cy="1135063"/>
            </a:xfrm>
            <a:solidFill>
              <a:schemeClr val="bg1"/>
            </a:solidFill>
          </p:grpSpPr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id="{FBFE07C0-23A7-D579-A0D9-794799FB8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69163" y="50800"/>
                <a:ext cx="500063" cy="498475"/>
              </a:xfrm>
              <a:custGeom>
                <a:avLst/>
                <a:gdLst>
                  <a:gd name="T0" fmla="*/ 439 w 549"/>
                  <a:gd name="T1" fmla="*/ 549 h 549"/>
                  <a:gd name="T2" fmla="*/ 549 w 549"/>
                  <a:gd name="T3" fmla="*/ 549 h 549"/>
                  <a:gd name="T4" fmla="*/ 369 w 549"/>
                  <a:gd name="T5" fmla="*/ 180 h 549"/>
                  <a:gd name="T6" fmla="*/ 0 w 549"/>
                  <a:gd name="T7" fmla="*/ 0 h 549"/>
                  <a:gd name="T8" fmla="*/ 0 w 549"/>
                  <a:gd name="T9" fmla="*/ 111 h 549"/>
                  <a:gd name="T10" fmla="*/ 439 w 549"/>
                  <a:gd name="T11" fmla="*/ 549 h 549"/>
                  <a:gd name="T12" fmla="*/ 439 w 549"/>
                  <a:gd name="T13" fmla="*/ 549 h 549"/>
                  <a:gd name="T14" fmla="*/ 439 w 549"/>
                  <a:gd name="T15" fmla="*/ 54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9" h="549">
                    <a:moveTo>
                      <a:pt x="439" y="549"/>
                    </a:moveTo>
                    <a:cubicBezTo>
                      <a:pt x="549" y="549"/>
                      <a:pt x="549" y="549"/>
                      <a:pt x="549" y="549"/>
                    </a:cubicBezTo>
                    <a:cubicBezTo>
                      <a:pt x="532" y="410"/>
                      <a:pt x="470" y="281"/>
                      <a:pt x="369" y="180"/>
                    </a:cubicBezTo>
                    <a:cubicBezTo>
                      <a:pt x="269" y="79"/>
                      <a:pt x="140" y="17"/>
                      <a:pt x="0" y="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226" y="144"/>
                      <a:pt x="406" y="323"/>
                      <a:pt x="439" y="549"/>
                    </a:cubicBezTo>
                    <a:close/>
                    <a:moveTo>
                      <a:pt x="439" y="549"/>
                    </a:moveTo>
                    <a:cubicBezTo>
                      <a:pt x="439" y="549"/>
                      <a:pt x="439" y="549"/>
                      <a:pt x="439" y="5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8" name="Freeform 20">
                <a:extLst>
                  <a:ext uri="{FF2B5EF4-FFF2-40B4-BE49-F238E27FC236}">
                    <a16:creationId xmlns:a16="http://schemas.microsoft.com/office/drawing/2014/main" id="{DF925F39-0143-2B5D-4883-FF5C9F075F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34163" y="50800"/>
                <a:ext cx="498475" cy="498475"/>
              </a:xfrm>
              <a:custGeom>
                <a:avLst/>
                <a:gdLst>
                  <a:gd name="T0" fmla="*/ 549 w 549"/>
                  <a:gd name="T1" fmla="*/ 111 h 549"/>
                  <a:gd name="T2" fmla="*/ 549 w 549"/>
                  <a:gd name="T3" fmla="*/ 0 h 549"/>
                  <a:gd name="T4" fmla="*/ 180 w 549"/>
                  <a:gd name="T5" fmla="*/ 180 h 549"/>
                  <a:gd name="T6" fmla="*/ 0 w 549"/>
                  <a:gd name="T7" fmla="*/ 549 h 549"/>
                  <a:gd name="T8" fmla="*/ 110 w 549"/>
                  <a:gd name="T9" fmla="*/ 549 h 549"/>
                  <a:gd name="T10" fmla="*/ 549 w 549"/>
                  <a:gd name="T11" fmla="*/ 111 h 549"/>
                  <a:gd name="T12" fmla="*/ 549 w 549"/>
                  <a:gd name="T13" fmla="*/ 111 h 549"/>
                  <a:gd name="T14" fmla="*/ 549 w 549"/>
                  <a:gd name="T15" fmla="*/ 111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9" h="549">
                    <a:moveTo>
                      <a:pt x="549" y="111"/>
                    </a:moveTo>
                    <a:cubicBezTo>
                      <a:pt x="549" y="0"/>
                      <a:pt x="549" y="0"/>
                      <a:pt x="549" y="0"/>
                    </a:cubicBezTo>
                    <a:cubicBezTo>
                      <a:pt x="409" y="17"/>
                      <a:pt x="280" y="79"/>
                      <a:pt x="180" y="180"/>
                    </a:cubicBezTo>
                    <a:cubicBezTo>
                      <a:pt x="79" y="281"/>
                      <a:pt x="17" y="410"/>
                      <a:pt x="0" y="549"/>
                    </a:cubicBezTo>
                    <a:cubicBezTo>
                      <a:pt x="110" y="549"/>
                      <a:pt x="110" y="549"/>
                      <a:pt x="110" y="549"/>
                    </a:cubicBezTo>
                    <a:cubicBezTo>
                      <a:pt x="143" y="323"/>
                      <a:pt x="323" y="144"/>
                      <a:pt x="549" y="111"/>
                    </a:cubicBezTo>
                    <a:close/>
                    <a:moveTo>
                      <a:pt x="549" y="111"/>
                    </a:moveTo>
                    <a:cubicBezTo>
                      <a:pt x="549" y="111"/>
                      <a:pt x="549" y="111"/>
                      <a:pt x="549" y="1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9" name="Freeform 21">
                <a:extLst>
                  <a:ext uri="{FF2B5EF4-FFF2-40B4-BE49-F238E27FC236}">
                    <a16:creationId xmlns:a16="http://schemas.microsoft.com/office/drawing/2014/main" id="{366967F3-06FF-FF37-D7C7-C85BC59769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69163" y="687388"/>
                <a:ext cx="500063" cy="498475"/>
              </a:xfrm>
              <a:custGeom>
                <a:avLst/>
                <a:gdLst>
                  <a:gd name="T0" fmla="*/ 0 w 549"/>
                  <a:gd name="T1" fmla="*/ 438 h 548"/>
                  <a:gd name="T2" fmla="*/ 0 w 549"/>
                  <a:gd name="T3" fmla="*/ 548 h 548"/>
                  <a:gd name="T4" fmla="*/ 369 w 549"/>
                  <a:gd name="T5" fmla="*/ 369 h 548"/>
                  <a:gd name="T6" fmla="*/ 549 w 549"/>
                  <a:gd name="T7" fmla="*/ 0 h 548"/>
                  <a:gd name="T8" fmla="*/ 439 w 549"/>
                  <a:gd name="T9" fmla="*/ 0 h 548"/>
                  <a:gd name="T10" fmla="*/ 0 w 549"/>
                  <a:gd name="T11" fmla="*/ 438 h 548"/>
                  <a:gd name="T12" fmla="*/ 0 w 549"/>
                  <a:gd name="T13" fmla="*/ 438 h 548"/>
                  <a:gd name="T14" fmla="*/ 0 w 549"/>
                  <a:gd name="T15" fmla="*/ 438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9" h="548">
                    <a:moveTo>
                      <a:pt x="0" y="438"/>
                    </a:moveTo>
                    <a:cubicBezTo>
                      <a:pt x="0" y="548"/>
                      <a:pt x="0" y="548"/>
                      <a:pt x="0" y="548"/>
                    </a:cubicBezTo>
                    <a:cubicBezTo>
                      <a:pt x="140" y="532"/>
                      <a:pt x="269" y="470"/>
                      <a:pt x="369" y="369"/>
                    </a:cubicBezTo>
                    <a:cubicBezTo>
                      <a:pt x="470" y="268"/>
                      <a:pt x="532" y="139"/>
                      <a:pt x="549" y="0"/>
                    </a:cubicBezTo>
                    <a:cubicBezTo>
                      <a:pt x="439" y="0"/>
                      <a:pt x="439" y="0"/>
                      <a:pt x="439" y="0"/>
                    </a:cubicBezTo>
                    <a:cubicBezTo>
                      <a:pt x="406" y="226"/>
                      <a:pt x="226" y="405"/>
                      <a:pt x="0" y="438"/>
                    </a:cubicBezTo>
                    <a:close/>
                    <a:moveTo>
                      <a:pt x="0" y="438"/>
                    </a:moveTo>
                    <a:cubicBezTo>
                      <a:pt x="0" y="438"/>
                      <a:pt x="0" y="438"/>
                      <a:pt x="0" y="43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0" name="Freeform 22">
                <a:extLst>
                  <a:ext uri="{FF2B5EF4-FFF2-40B4-BE49-F238E27FC236}">
                    <a16:creationId xmlns:a16="http://schemas.microsoft.com/office/drawing/2014/main" id="{D2F471CA-DE44-D377-0D1B-6BA6BA0A7D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34163" y="687388"/>
                <a:ext cx="498475" cy="498475"/>
              </a:xfrm>
              <a:custGeom>
                <a:avLst/>
                <a:gdLst>
                  <a:gd name="T0" fmla="*/ 110 w 549"/>
                  <a:gd name="T1" fmla="*/ 0 h 548"/>
                  <a:gd name="T2" fmla="*/ 0 w 549"/>
                  <a:gd name="T3" fmla="*/ 0 h 548"/>
                  <a:gd name="T4" fmla="*/ 180 w 549"/>
                  <a:gd name="T5" fmla="*/ 369 h 548"/>
                  <a:gd name="T6" fmla="*/ 549 w 549"/>
                  <a:gd name="T7" fmla="*/ 548 h 548"/>
                  <a:gd name="T8" fmla="*/ 549 w 549"/>
                  <a:gd name="T9" fmla="*/ 438 h 548"/>
                  <a:gd name="T10" fmla="*/ 110 w 549"/>
                  <a:gd name="T11" fmla="*/ 0 h 548"/>
                  <a:gd name="T12" fmla="*/ 110 w 549"/>
                  <a:gd name="T13" fmla="*/ 0 h 548"/>
                  <a:gd name="T14" fmla="*/ 110 w 549"/>
                  <a:gd name="T15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9" h="548">
                    <a:moveTo>
                      <a:pt x="1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7" y="139"/>
                      <a:pt x="79" y="268"/>
                      <a:pt x="180" y="369"/>
                    </a:cubicBezTo>
                    <a:cubicBezTo>
                      <a:pt x="280" y="470"/>
                      <a:pt x="409" y="532"/>
                      <a:pt x="549" y="548"/>
                    </a:cubicBezTo>
                    <a:cubicBezTo>
                      <a:pt x="549" y="438"/>
                      <a:pt x="549" y="438"/>
                      <a:pt x="549" y="438"/>
                    </a:cubicBezTo>
                    <a:cubicBezTo>
                      <a:pt x="323" y="405"/>
                      <a:pt x="143" y="226"/>
                      <a:pt x="110" y="0"/>
                    </a:cubicBezTo>
                    <a:close/>
                    <a:moveTo>
                      <a:pt x="110" y="0"/>
                    </a:moveTo>
                    <a:cubicBezTo>
                      <a:pt x="110" y="0"/>
                      <a:pt x="110" y="0"/>
                      <a:pt x="1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1" name="Freeform 23">
                <a:extLst>
                  <a:ext uri="{FF2B5EF4-FFF2-40B4-BE49-F238E27FC236}">
                    <a16:creationId xmlns:a16="http://schemas.microsoft.com/office/drawing/2014/main" id="{32304D82-C692-5BD7-0DDB-31E9F0AEF2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265113"/>
                <a:ext cx="285750" cy="284163"/>
              </a:xfrm>
              <a:custGeom>
                <a:avLst/>
                <a:gdLst>
                  <a:gd name="T0" fmla="*/ 112 w 314"/>
                  <a:gd name="T1" fmla="*/ 314 h 314"/>
                  <a:gd name="T2" fmla="*/ 314 w 314"/>
                  <a:gd name="T3" fmla="*/ 113 h 314"/>
                  <a:gd name="T4" fmla="*/ 314 w 314"/>
                  <a:gd name="T5" fmla="*/ 0 h 314"/>
                  <a:gd name="T6" fmla="*/ 0 w 314"/>
                  <a:gd name="T7" fmla="*/ 314 h 314"/>
                  <a:gd name="T8" fmla="*/ 112 w 314"/>
                  <a:gd name="T9" fmla="*/ 314 h 314"/>
                  <a:gd name="T10" fmla="*/ 112 w 314"/>
                  <a:gd name="T11" fmla="*/ 314 h 314"/>
                  <a:gd name="T12" fmla="*/ 112 w 314"/>
                  <a:gd name="T13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" h="314">
                    <a:moveTo>
                      <a:pt x="112" y="314"/>
                    </a:moveTo>
                    <a:cubicBezTo>
                      <a:pt x="139" y="216"/>
                      <a:pt x="216" y="139"/>
                      <a:pt x="314" y="113"/>
                    </a:cubicBezTo>
                    <a:cubicBezTo>
                      <a:pt x="314" y="0"/>
                      <a:pt x="314" y="0"/>
                      <a:pt x="314" y="0"/>
                    </a:cubicBezTo>
                    <a:cubicBezTo>
                      <a:pt x="156" y="31"/>
                      <a:pt x="31" y="156"/>
                      <a:pt x="0" y="314"/>
                    </a:cubicBezTo>
                    <a:lnTo>
                      <a:pt x="112" y="314"/>
                    </a:lnTo>
                    <a:close/>
                    <a:moveTo>
                      <a:pt x="112" y="314"/>
                    </a:moveTo>
                    <a:cubicBezTo>
                      <a:pt x="112" y="314"/>
                      <a:pt x="112" y="314"/>
                      <a:pt x="112" y="3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4AF3E5D2-A567-C254-99B8-31BB0A7046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687388"/>
                <a:ext cx="285750" cy="284163"/>
              </a:xfrm>
              <a:custGeom>
                <a:avLst/>
                <a:gdLst>
                  <a:gd name="T0" fmla="*/ 112 w 314"/>
                  <a:gd name="T1" fmla="*/ 0 h 313"/>
                  <a:gd name="T2" fmla="*/ 0 w 314"/>
                  <a:gd name="T3" fmla="*/ 0 h 313"/>
                  <a:gd name="T4" fmla="*/ 314 w 314"/>
                  <a:gd name="T5" fmla="*/ 313 h 313"/>
                  <a:gd name="T6" fmla="*/ 314 w 314"/>
                  <a:gd name="T7" fmla="*/ 201 h 313"/>
                  <a:gd name="T8" fmla="*/ 112 w 314"/>
                  <a:gd name="T9" fmla="*/ 0 h 313"/>
                  <a:gd name="T10" fmla="*/ 112 w 314"/>
                  <a:gd name="T11" fmla="*/ 0 h 313"/>
                  <a:gd name="T12" fmla="*/ 112 w 314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" h="313">
                    <a:moveTo>
                      <a:pt x="11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1" y="158"/>
                      <a:pt x="156" y="283"/>
                      <a:pt x="314" y="313"/>
                    </a:cubicBezTo>
                    <a:cubicBezTo>
                      <a:pt x="314" y="201"/>
                      <a:pt x="314" y="201"/>
                      <a:pt x="314" y="201"/>
                    </a:cubicBezTo>
                    <a:cubicBezTo>
                      <a:pt x="216" y="175"/>
                      <a:pt x="139" y="98"/>
                      <a:pt x="112" y="0"/>
                    </a:cubicBezTo>
                    <a:close/>
                    <a:moveTo>
                      <a:pt x="112" y="0"/>
                    </a:moveTo>
                    <a:cubicBezTo>
                      <a:pt x="112" y="0"/>
                      <a:pt x="112" y="0"/>
                      <a:pt x="1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7D8A1978-0DB6-CE8D-0419-BA3F2E975F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69163" y="687388"/>
                <a:ext cx="285750" cy="284163"/>
              </a:xfrm>
              <a:custGeom>
                <a:avLst/>
                <a:gdLst>
                  <a:gd name="T0" fmla="*/ 202 w 314"/>
                  <a:gd name="T1" fmla="*/ 0 h 313"/>
                  <a:gd name="T2" fmla="*/ 0 w 314"/>
                  <a:gd name="T3" fmla="*/ 201 h 313"/>
                  <a:gd name="T4" fmla="*/ 0 w 314"/>
                  <a:gd name="T5" fmla="*/ 313 h 313"/>
                  <a:gd name="T6" fmla="*/ 314 w 314"/>
                  <a:gd name="T7" fmla="*/ 0 h 313"/>
                  <a:gd name="T8" fmla="*/ 202 w 314"/>
                  <a:gd name="T9" fmla="*/ 0 h 313"/>
                  <a:gd name="T10" fmla="*/ 202 w 314"/>
                  <a:gd name="T11" fmla="*/ 0 h 313"/>
                  <a:gd name="T12" fmla="*/ 202 w 314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" h="313">
                    <a:moveTo>
                      <a:pt x="202" y="0"/>
                    </a:moveTo>
                    <a:cubicBezTo>
                      <a:pt x="175" y="98"/>
                      <a:pt x="98" y="175"/>
                      <a:pt x="0" y="201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158" y="283"/>
                      <a:pt x="284" y="158"/>
                      <a:pt x="314" y="0"/>
                    </a:cubicBezTo>
                    <a:lnTo>
                      <a:pt x="202" y="0"/>
                    </a:lnTo>
                    <a:close/>
                    <a:moveTo>
                      <a:pt x="202" y="0"/>
                    </a:moveTo>
                    <a:cubicBezTo>
                      <a:pt x="202" y="0"/>
                      <a:pt x="202" y="0"/>
                      <a:pt x="20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9D3CC421-1B45-36EA-81D0-F11A867385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69163" y="265113"/>
                <a:ext cx="285750" cy="284163"/>
              </a:xfrm>
              <a:custGeom>
                <a:avLst/>
                <a:gdLst>
                  <a:gd name="T0" fmla="*/ 202 w 314"/>
                  <a:gd name="T1" fmla="*/ 314 h 314"/>
                  <a:gd name="T2" fmla="*/ 314 w 314"/>
                  <a:gd name="T3" fmla="*/ 314 h 314"/>
                  <a:gd name="T4" fmla="*/ 0 w 314"/>
                  <a:gd name="T5" fmla="*/ 0 h 314"/>
                  <a:gd name="T6" fmla="*/ 0 w 314"/>
                  <a:gd name="T7" fmla="*/ 113 h 314"/>
                  <a:gd name="T8" fmla="*/ 202 w 314"/>
                  <a:gd name="T9" fmla="*/ 314 h 314"/>
                  <a:gd name="T10" fmla="*/ 202 w 314"/>
                  <a:gd name="T11" fmla="*/ 314 h 314"/>
                  <a:gd name="T12" fmla="*/ 202 w 314"/>
                  <a:gd name="T13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" h="314">
                    <a:moveTo>
                      <a:pt x="202" y="314"/>
                    </a:moveTo>
                    <a:cubicBezTo>
                      <a:pt x="314" y="314"/>
                      <a:pt x="314" y="314"/>
                      <a:pt x="314" y="314"/>
                    </a:cubicBezTo>
                    <a:cubicBezTo>
                      <a:pt x="284" y="156"/>
                      <a:pt x="158" y="31"/>
                      <a:pt x="0" y="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98" y="139"/>
                      <a:pt x="175" y="216"/>
                      <a:pt x="202" y="314"/>
                    </a:cubicBezTo>
                    <a:close/>
                    <a:moveTo>
                      <a:pt x="202" y="314"/>
                    </a:moveTo>
                    <a:cubicBezTo>
                      <a:pt x="202" y="314"/>
                      <a:pt x="202" y="314"/>
                      <a:pt x="202" y="3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7519399D-B96E-0393-74B9-201E3F1A84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34163" y="50800"/>
                <a:ext cx="1135063" cy="1135063"/>
              </a:xfrm>
              <a:custGeom>
                <a:avLst/>
                <a:gdLst>
                  <a:gd name="T0" fmla="*/ 654 w 1248"/>
                  <a:gd name="T1" fmla="*/ 477 h 1248"/>
                  <a:gd name="T2" fmla="*/ 654 w 1248"/>
                  <a:gd name="T3" fmla="*/ 0 h 1248"/>
                  <a:gd name="T4" fmla="*/ 594 w 1248"/>
                  <a:gd name="T5" fmla="*/ 0 h 1248"/>
                  <a:gd name="T6" fmla="*/ 594 w 1248"/>
                  <a:gd name="T7" fmla="*/ 477 h 1248"/>
                  <a:gd name="T8" fmla="*/ 477 w 1248"/>
                  <a:gd name="T9" fmla="*/ 594 h 1248"/>
                  <a:gd name="T10" fmla="*/ 0 w 1248"/>
                  <a:gd name="T11" fmla="*/ 594 h 1248"/>
                  <a:gd name="T12" fmla="*/ 0 w 1248"/>
                  <a:gd name="T13" fmla="*/ 655 h 1248"/>
                  <a:gd name="T14" fmla="*/ 477 w 1248"/>
                  <a:gd name="T15" fmla="*/ 655 h 1248"/>
                  <a:gd name="T16" fmla="*/ 594 w 1248"/>
                  <a:gd name="T17" fmla="*/ 772 h 1248"/>
                  <a:gd name="T18" fmla="*/ 594 w 1248"/>
                  <a:gd name="T19" fmla="*/ 1248 h 1248"/>
                  <a:gd name="T20" fmla="*/ 654 w 1248"/>
                  <a:gd name="T21" fmla="*/ 1248 h 1248"/>
                  <a:gd name="T22" fmla="*/ 654 w 1248"/>
                  <a:gd name="T23" fmla="*/ 772 h 1248"/>
                  <a:gd name="T24" fmla="*/ 771 w 1248"/>
                  <a:gd name="T25" fmla="*/ 655 h 1248"/>
                  <a:gd name="T26" fmla="*/ 1248 w 1248"/>
                  <a:gd name="T27" fmla="*/ 655 h 1248"/>
                  <a:gd name="T28" fmla="*/ 1248 w 1248"/>
                  <a:gd name="T29" fmla="*/ 594 h 1248"/>
                  <a:gd name="T30" fmla="*/ 771 w 1248"/>
                  <a:gd name="T31" fmla="*/ 594 h 1248"/>
                  <a:gd name="T32" fmla="*/ 654 w 1248"/>
                  <a:gd name="T33" fmla="*/ 477 h 1248"/>
                  <a:gd name="T34" fmla="*/ 654 w 1248"/>
                  <a:gd name="T35" fmla="*/ 477 h 1248"/>
                  <a:gd name="T36" fmla="*/ 654 w 1248"/>
                  <a:gd name="T37" fmla="*/ 477 h 1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8" h="1248">
                    <a:moveTo>
                      <a:pt x="654" y="477"/>
                    </a:moveTo>
                    <a:cubicBezTo>
                      <a:pt x="654" y="0"/>
                      <a:pt x="654" y="0"/>
                      <a:pt x="654" y="0"/>
                    </a:cubicBezTo>
                    <a:cubicBezTo>
                      <a:pt x="594" y="0"/>
                      <a:pt x="594" y="0"/>
                      <a:pt x="594" y="0"/>
                    </a:cubicBezTo>
                    <a:cubicBezTo>
                      <a:pt x="594" y="477"/>
                      <a:pt x="594" y="477"/>
                      <a:pt x="594" y="477"/>
                    </a:cubicBezTo>
                    <a:cubicBezTo>
                      <a:pt x="535" y="489"/>
                      <a:pt x="489" y="536"/>
                      <a:pt x="477" y="594"/>
                    </a:cubicBezTo>
                    <a:cubicBezTo>
                      <a:pt x="0" y="594"/>
                      <a:pt x="0" y="594"/>
                      <a:pt x="0" y="59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477" y="655"/>
                      <a:pt x="477" y="655"/>
                      <a:pt x="477" y="655"/>
                    </a:cubicBezTo>
                    <a:cubicBezTo>
                      <a:pt x="489" y="713"/>
                      <a:pt x="535" y="759"/>
                      <a:pt x="594" y="772"/>
                    </a:cubicBezTo>
                    <a:cubicBezTo>
                      <a:pt x="594" y="1248"/>
                      <a:pt x="594" y="1248"/>
                      <a:pt x="594" y="1248"/>
                    </a:cubicBezTo>
                    <a:cubicBezTo>
                      <a:pt x="654" y="1248"/>
                      <a:pt x="654" y="1248"/>
                      <a:pt x="654" y="1248"/>
                    </a:cubicBezTo>
                    <a:cubicBezTo>
                      <a:pt x="654" y="772"/>
                      <a:pt x="654" y="772"/>
                      <a:pt x="654" y="772"/>
                    </a:cubicBezTo>
                    <a:cubicBezTo>
                      <a:pt x="713" y="759"/>
                      <a:pt x="759" y="713"/>
                      <a:pt x="771" y="655"/>
                    </a:cubicBezTo>
                    <a:cubicBezTo>
                      <a:pt x="1248" y="655"/>
                      <a:pt x="1248" y="655"/>
                      <a:pt x="1248" y="655"/>
                    </a:cubicBezTo>
                    <a:cubicBezTo>
                      <a:pt x="1248" y="594"/>
                      <a:pt x="1248" y="594"/>
                      <a:pt x="1248" y="594"/>
                    </a:cubicBezTo>
                    <a:cubicBezTo>
                      <a:pt x="771" y="594"/>
                      <a:pt x="771" y="594"/>
                      <a:pt x="771" y="594"/>
                    </a:cubicBezTo>
                    <a:cubicBezTo>
                      <a:pt x="759" y="536"/>
                      <a:pt x="713" y="489"/>
                      <a:pt x="654" y="477"/>
                    </a:cubicBezTo>
                    <a:close/>
                    <a:moveTo>
                      <a:pt x="654" y="477"/>
                    </a:moveTo>
                    <a:cubicBezTo>
                      <a:pt x="654" y="477"/>
                      <a:pt x="654" y="477"/>
                      <a:pt x="654" y="47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41B7CB33-6B2E-2BC1-4CB2-BA59302B701E}"/>
              </a:ext>
            </a:extLst>
          </p:cNvPr>
          <p:cNvSpPr txBox="1"/>
          <p:nvPr/>
        </p:nvSpPr>
        <p:spPr>
          <a:xfrm>
            <a:off x="4914521" y="2822408"/>
            <a:ext cx="280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AlphaGO</a:t>
            </a:r>
            <a:endParaRPr lang="zh-CN" altLang="en-US" sz="2800" spc="600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7" name="TextBox 42">
            <a:extLst>
              <a:ext uri="{FF2B5EF4-FFF2-40B4-BE49-F238E27FC236}">
                <a16:creationId xmlns:a16="http://schemas.microsoft.com/office/drawing/2014/main" id="{741A27D1-F09A-0E52-B7BE-05578C135CA5}"/>
              </a:ext>
            </a:extLst>
          </p:cNvPr>
          <p:cNvSpPr txBox="1"/>
          <p:nvPr/>
        </p:nvSpPr>
        <p:spPr>
          <a:xfrm>
            <a:off x="6881586" y="3390140"/>
            <a:ext cx="5107140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阿尔法围棋（</a:t>
            </a:r>
            <a:r>
              <a: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AlphaGo</a:t>
            </a: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）是一款围棋人工智能程序。其主要工作原理是“深度学习”。“深度学习”是指多层的人工神经网络和训练它的方法。一层神经网络会把大量矩阵数字作为输入，通过非线性激活方法取权重，再产生另一个数据集合作为输出。这就像生物神经大脑的工作机理一样，通过合适的矩阵数量，多层组织链接一起，形成神经网络“大脑”进行精准复杂的处理，就像人们识别物体标注图片一样。</a:t>
            </a:r>
            <a:endParaRPr lang="id-ID" sz="1200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17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26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8"/>
          <p:cNvSpPr txBox="1"/>
          <p:nvPr/>
        </p:nvSpPr>
        <p:spPr>
          <a:xfrm>
            <a:off x="9504505" y="1204886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借物表</a:t>
            </a:r>
            <a:endParaRPr lang="en-US" sz="60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838573" y="1097608"/>
            <a:ext cx="5107140" cy="1209611"/>
            <a:chOff x="342018" y="1559938"/>
            <a:chExt cx="2752958" cy="652030"/>
          </a:xfrm>
        </p:grpSpPr>
        <p:sp>
          <p:nvSpPr>
            <p:cNvPr id="6" name="TextBox 41"/>
            <p:cNvSpPr txBox="1"/>
            <p:nvPr/>
          </p:nvSpPr>
          <p:spPr>
            <a:xfrm>
              <a:off x="1431441" y="1559938"/>
              <a:ext cx="99578" cy="16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d-ID" sz="1400" b="1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" name="TextBox 42"/>
            <p:cNvSpPr txBox="1"/>
            <p:nvPr/>
          </p:nvSpPr>
          <p:spPr>
            <a:xfrm>
              <a:off x="342018" y="1834329"/>
              <a:ext cx="2752958" cy="377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红后（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Red Queen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）是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《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生化危机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》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中出现的超级计算机，任务是负责检测“蜂巢”。</a:t>
              </a:r>
              <a:endParaRPr lang="id-ID" sz="14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36" name="Group 8"/>
          <p:cNvGrpSpPr/>
          <p:nvPr/>
        </p:nvGrpSpPr>
        <p:grpSpPr>
          <a:xfrm>
            <a:off x="1243085" y="2783311"/>
            <a:ext cx="7782474" cy="3438746"/>
            <a:chOff x="502835" y="1397214"/>
            <a:chExt cx="4195072" cy="1853625"/>
          </a:xfrm>
        </p:grpSpPr>
        <p:sp>
          <p:nvSpPr>
            <p:cNvPr id="37" name="TextBox 41"/>
            <p:cNvSpPr txBox="1"/>
            <p:nvPr/>
          </p:nvSpPr>
          <p:spPr>
            <a:xfrm>
              <a:off x="502835" y="3001983"/>
              <a:ext cx="1379252" cy="248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《</a:t>
              </a:r>
              <a:r>
                <a:rPr lang="zh-CN" altLang="en-US" sz="2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尼尔</a:t>
              </a:r>
              <a:r>
                <a:rPr lang="en-US" altLang="zh-CN" sz="2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·</a:t>
              </a:r>
              <a:r>
                <a:rPr lang="zh-CN" altLang="en-US" sz="2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机械纪元 </a:t>
              </a:r>
              <a:r>
                <a:rPr lang="en-US" altLang="zh-CN" sz="2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》</a:t>
              </a:r>
              <a:endParaRPr lang="id-ID" sz="2400" b="1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8" name="TextBox 42"/>
            <p:cNvSpPr txBox="1"/>
            <p:nvPr/>
          </p:nvSpPr>
          <p:spPr>
            <a:xfrm>
              <a:off x="3519748" y="1397214"/>
              <a:ext cx="1178159" cy="65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在</a:t>
              </a:r>
              <a:r>
                <a:rPr lang="en-US" altLang="zh-CN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8×8</a:t>
              </a: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格的国际象棋上摆放八个皇后，使其不能互相攻击，即任意两个皇后都不能处于同一行、同一列或同一斜线上，问一共有多少种摆法</a:t>
              </a:r>
              <a:endParaRPr lang="id-ID" sz="1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40" name="TextBox 41"/>
          <p:cNvSpPr txBox="1"/>
          <p:nvPr/>
        </p:nvSpPr>
        <p:spPr>
          <a:xfrm>
            <a:off x="3033172" y="5193025"/>
            <a:ext cx="1261884" cy="30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在此输入标题</a:t>
            </a:r>
            <a:endParaRPr lang="id-ID" sz="1400" b="1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310CB2C-CBBC-5E68-1963-4D7FDAA6541F}"/>
              </a:ext>
            </a:extLst>
          </p:cNvPr>
          <p:cNvSpPr txBox="1"/>
          <p:nvPr/>
        </p:nvSpPr>
        <p:spPr>
          <a:xfrm>
            <a:off x="900184" y="812313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《Resident Evil》</a:t>
            </a:r>
            <a:endParaRPr lang="zh-CN" altLang="en-US" sz="3200" dirty="0"/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99097434-2ED6-981C-25C5-7112547F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35" y="429116"/>
            <a:ext cx="2242724" cy="224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4040FE-BA5D-3148-93B6-18018BF1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0" y="2783311"/>
            <a:ext cx="5352099" cy="26451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CE46D42-FF83-4877-4BB0-8EB3ACF79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r="1221"/>
          <a:stretch/>
        </p:blipFill>
        <p:spPr>
          <a:xfrm>
            <a:off x="7368183" y="3931905"/>
            <a:ext cx="4272643" cy="2666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3303911" y="1047682"/>
            <a:ext cx="6392732" cy="527647"/>
          </a:xfrm>
          <a:custGeom>
            <a:avLst/>
            <a:gdLst>
              <a:gd name="connsiteX0" fmla="*/ 0 w 7362825"/>
              <a:gd name="connsiteY0" fmla="*/ 0 h 409575"/>
              <a:gd name="connsiteX1" fmla="*/ 1447800 w 7362825"/>
              <a:gd name="connsiteY1" fmla="*/ 19050 h 409575"/>
              <a:gd name="connsiteX2" fmla="*/ 1057275 w 7362825"/>
              <a:gd name="connsiteY2" fmla="*/ 409575 h 409575"/>
              <a:gd name="connsiteX3" fmla="*/ 5934075 w 7362825"/>
              <a:gd name="connsiteY3" fmla="*/ 409575 h 409575"/>
              <a:gd name="connsiteX4" fmla="*/ 5534025 w 7362825"/>
              <a:gd name="connsiteY4" fmla="*/ 9525 h 409575"/>
              <a:gd name="connsiteX5" fmla="*/ 7362825 w 7362825"/>
              <a:gd name="connsiteY5" fmla="*/ 9525 h 409575"/>
              <a:gd name="connsiteX0-1" fmla="*/ 0 w 7827645"/>
              <a:gd name="connsiteY0-2" fmla="*/ 0 h 409575"/>
              <a:gd name="connsiteX1-3" fmla="*/ 1447800 w 7827645"/>
              <a:gd name="connsiteY1-4" fmla="*/ 19050 h 409575"/>
              <a:gd name="connsiteX2-5" fmla="*/ 1057275 w 7827645"/>
              <a:gd name="connsiteY2-6" fmla="*/ 409575 h 409575"/>
              <a:gd name="connsiteX3-7" fmla="*/ 5934075 w 7827645"/>
              <a:gd name="connsiteY3-8" fmla="*/ 409575 h 409575"/>
              <a:gd name="connsiteX4-9" fmla="*/ 5534025 w 7827645"/>
              <a:gd name="connsiteY4-10" fmla="*/ 9525 h 409575"/>
              <a:gd name="connsiteX5-11" fmla="*/ 7827645 w 7827645"/>
              <a:gd name="connsiteY5-12" fmla="*/ 1905 h 409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7827645" h="409575">
                <a:moveTo>
                  <a:pt x="0" y="0"/>
                </a:moveTo>
                <a:lnTo>
                  <a:pt x="1447800" y="19050"/>
                </a:lnTo>
                <a:lnTo>
                  <a:pt x="1057275" y="409575"/>
                </a:lnTo>
                <a:lnTo>
                  <a:pt x="5934075" y="409575"/>
                </a:lnTo>
                <a:lnTo>
                  <a:pt x="5534025" y="9525"/>
                </a:lnTo>
                <a:lnTo>
                  <a:pt x="7827645" y="1905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4535" y="353409"/>
            <a:ext cx="3242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目录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5444756" y="834452"/>
            <a:ext cx="1302489" cy="391542"/>
            <a:chOff x="5010592" y="943493"/>
            <a:chExt cx="1302489" cy="391542"/>
          </a:xfrm>
        </p:grpSpPr>
        <p:sp>
          <p:nvSpPr>
            <p:cNvPr id="6" name="文本框 5"/>
            <p:cNvSpPr txBox="1"/>
            <p:nvPr/>
          </p:nvSpPr>
          <p:spPr>
            <a:xfrm>
              <a:off x="5010592" y="943493"/>
              <a:ext cx="1302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8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CONTENTS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010592" y="965703"/>
              <a:ext cx="1302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800" b="1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CONTENTS</a:t>
              </a:r>
            </a:p>
          </p:txBody>
        </p:sp>
      </p:grpSp>
      <p:sp>
        <p:nvSpPr>
          <p:cNvPr id="13" name="矩形: 圆角 12"/>
          <p:cNvSpPr/>
          <p:nvPr/>
        </p:nvSpPr>
        <p:spPr>
          <a:xfrm>
            <a:off x="1092344" y="2511835"/>
            <a:ext cx="1547161" cy="3211031"/>
          </a:xfrm>
          <a:prstGeom prst="roundRect">
            <a:avLst/>
          </a:prstGeom>
          <a:solidFill>
            <a:schemeClr val="tx1"/>
          </a:solidFill>
          <a:ln w="34925">
            <a:solidFill>
              <a:srgbClr val="1F2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剧情</a:t>
            </a:r>
            <a:r>
              <a:rPr lang="en-US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PV</a:t>
            </a:r>
            <a:endParaRPr lang="zh-CN" alt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18408" y="2775985"/>
            <a:ext cx="1315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0 1</a:t>
            </a:r>
          </a:p>
        </p:txBody>
      </p:sp>
      <p:sp>
        <p:nvSpPr>
          <p:cNvPr id="19" name="Rectangle 20"/>
          <p:cNvSpPr/>
          <p:nvPr/>
        </p:nvSpPr>
        <p:spPr>
          <a:xfrm>
            <a:off x="1092344" y="4455906"/>
            <a:ext cx="21692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en Sans SemiBold" panose="020B0606030504020204" pitchFamily="34" charset="0"/>
              </a:rPr>
              <a:t>，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en Sans SemiBold" panose="020B0606030504020204" pitchFamily="34" charset="0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4112728" y="2686190"/>
            <a:ext cx="457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 </a:t>
            </a:r>
          </a:p>
        </p:txBody>
      </p:sp>
      <p:sp>
        <p:nvSpPr>
          <p:cNvPr id="30" name="Rectangle 20"/>
          <p:cNvSpPr/>
          <p:nvPr/>
        </p:nvSpPr>
        <p:spPr>
          <a:xfrm>
            <a:off x="6327606" y="4455906"/>
            <a:ext cx="19253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en Sans SemiBold" panose="020B0606030504020204" pitchFamily="34" charset="0"/>
              </a:rPr>
              <a:t>、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en Sans SemiBold" panose="020B0606030504020204" pitchFamily="34" charset="0"/>
            </a:endParaRPr>
          </a:p>
        </p:txBody>
      </p:sp>
      <p:sp>
        <p:nvSpPr>
          <p:cNvPr id="31" name="Rectangle 20"/>
          <p:cNvSpPr/>
          <p:nvPr/>
        </p:nvSpPr>
        <p:spPr>
          <a:xfrm>
            <a:off x="8758946" y="388651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en Sans SemiBold" panose="020B0606030504020204" pitchFamily="34" charset="0"/>
              </a:rPr>
              <a:t>入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en Sans SemiBold" panose="020B0606030504020204" pitchFamily="34" charset="0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3141263" y="2511834"/>
            <a:ext cx="1547161" cy="3211031"/>
          </a:xfrm>
          <a:prstGeom prst="roundRect">
            <a:avLst/>
          </a:prstGeom>
          <a:solidFill>
            <a:schemeClr val="tx1"/>
          </a:solidFill>
          <a:ln w="34925">
            <a:solidFill>
              <a:srgbClr val="1F2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游戏演示</a:t>
            </a:r>
            <a:endParaRPr lang="en-US" altLang="zh-CN" dirty="0">
              <a:solidFill>
                <a:schemeClr val="bg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03911" y="2754067"/>
            <a:ext cx="5688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0 2</a:t>
            </a:r>
          </a:p>
        </p:txBody>
      </p:sp>
      <p:sp>
        <p:nvSpPr>
          <p:cNvPr id="26" name="矩形: 圆角 25"/>
          <p:cNvSpPr/>
          <p:nvPr/>
        </p:nvSpPr>
        <p:spPr>
          <a:xfrm>
            <a:off x="5308834" y="2511832"/>
            <a:ext cx="1547161" cy="3211031"/>
          </a:xfrm>
          <a:prstGeom prst="roundRect">
            <a:avLst/>
          </a:prstGeom>
          <a:solidFill>
            <a:schemeClr val="tx1"/>
          </a:solidFill>
          <a:ln w="34925">
            <a:solidFill>
              <a:srgbClr val="1F2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代码控制 </a:t>
            </a:r>
            <a:endParaRPr lang="en-US" altLang="zh-CN" dirty="0">
              <a:solidFill>
                <a:schemeClr val="bg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7722217" y="2511833"/>
            <a:ext cx="1547161" cy="3211031"/>
          </a:xfrm>
          <a:prstGeom prst="roundRect">
            <a:avLst/>
          </a:prstGeom>
          <a:solidFill>
            <a:schemeClr val="tx1"/>
          </a:solidFill>
          <a:ln w="34925">
            <a:solidFill>
              <a:srgbClr val="1F2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设计理念</a:t>
            </a:r>
            <a:endParaRPr lang="en-US" altLang="zh-CN" dirty="0">
              <a:solidFill>
                <a:schemeClr val="bg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10016688" y="2568842"/>
            <a:ext cx="1547161" cy="3211031"/>
          </a:xfrm>
          <a:prstGeom prst="roundRect">
            <a:avLst/>
          </a:prstGeom>
          <a:solidFill>
            <a:schemeClr val="tx1"/>
          </a:solidFill>
          <a:ln w="34925">
            <a:solidFill>
              <a:srgbClr val="1F2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未来可实现功能</a:t>
            </a:r>
            <a:endParaRPr lang="en-US" altLang="zh-CN" dirty="0">
              <a:solidFill>
                <a:schemeClr val="bg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9889" y="2775985"/>
            <a:ext cx="1087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0 3</a:t>
            </a: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048841" y="2824689"/>
            <a:ext cx="1220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0 4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356635" y="2837541"/>
            <a:ext cx="86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0 5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3" grpId="0" animBg="1"/>
      <p:bldP spid="18" grpId="0"/>
      <p:bldP spid="19" grpId="0"/>
      <p:bldP spid="22" grpId="0"/>
      <p:bldP spid="30" grpId="0"/>
      <p:bldP spid="31" grpId="0"/>
      <p:bldP spid="24" grpId="0" animBg="1"/>
      <p:bldP spid="26" grpId="0" animBg="1"/>
      <p:bldP spid="27" grpId="0" animBg="1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39094" y="0"/>
            <a:ext cx="12253136" cy="6865449"/>
            <a:chOff x="-39094" y="0"/>
            <a:chExt cx="12253136" cy="686544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5528" y="-1693064"/>
              <a:ext cx="6848743" cy="1026828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01" b="1"/>
            <a:stretch>
              <a:fillRect/>
            </a:stretch>
          </p:blipFill>
          <p:spPr>
            <a:xfrm rot="16200000" flipH="1">
              <a:off x="-2454408" y="2415314"/>
              <a:ext cx="6848743" cy="2018115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-39094" y="-23697"/>
            <a:ext cx="12192001" cy="6905386"/>
          </a:xfrm>
          <a:prstGeom prst="rect">
            <a:avLst/>
          </a:prstGeom>
          <a:gradFill>
            <a:gsLst>
              <a:gs pos="0">
                <a:srgbClr val="252C48">
                  <a:alpha val="56000"/>
                </a:srgbClr>
              </a:gs>
              <a:gs pos="54000">
                <a:srgbClr val="252C48">
                  <a:alpha val="34000"/>
                </a:srgbClr>
              </a:gs>
              <a:gs pos="100000">
                <a:srgbClr val="252C48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409735" y="1884369"/>
            <a:ext cx="7959478" cy="2323713"/>
            <a:chOff x="2423730" y="2161446"/>
            <a:chExt cx="7959478" cy="2323713"/>
          </a:xfrm>
        </p:grpSpPr>
        <p:sp>
          <p:nvSpPr>
            <p:cNvPr id="3" name="Rectangle 20"/>
            <p:cNvSpPr/>
            <p:nvPr/>
          </p:nvSpPr>
          <p:spPr>
            <a:xfrm>
              <a:off x="5315051" y="2487436"/>
              <a:ext cx="403187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6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Open Sans SemiBold" panose="020B0606030504020204" pitchFamily="34" charset="0"/>
                </a:rPr>
                <a:t>可实现功能</a:t>
              </a:r>
              <a:endParaRPr lang="en-US" sz="6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en Sans SemiBold" panose="020B0606030504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05943" y="3574183"/>
              <a:ext cx="4977265" cy="797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30000"/>
                </a:lnSpc>
              </a:pPr>
              <a:r>
                <a:rPr lang="en-US" altLang="zh-CN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Lorem ipsum dolor sit amet, consectetuer adipiscing elit. Maecenas porttitor congue massa. Fusce posuere, magna sed pulvinar ultricies, purus lectus malesuada libero,</a:t>
              </a:r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2423730" y="2161446"/>
              <a:ext cx="2914580" cy="2323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OPPOSans H" panose="00020600040101010101" pitchFamily="18" charset="-122"/>
                </a:rPr>
                <a:t>0 5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76801" y="2802194"/>
              <a:ext cx="0" cy="1498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704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矩形 296"/>
          <p:cNvSpPr/>
          <p:nvPr/>
        </p:nvSpPr>
        <p:spPr>
          <a:xfrm>
            <a:off x="0" y="0"/>
            <a:ext cx="5431809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316187" y="3528599"/>
            <a:ext cx="280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可实现功能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88549" y="4292932"/>
            <a:ext cx="280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虽然未在游戏内实装，但我们仍然封装了代码。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9504505" y="1204886"/>
            <a:ext cx="25715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5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0 4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115957" y="667389"/>
            <a:ext cx="5203627" cy="5045187"/>
            <a:chOff x="978810" y="1469263"/>
            <a:chExt cx="3240374" cy="3169223"/>
          </a:xfrm>
        </p:grpSpPr>
        <p:grpSp>
          <p:nvGrpSpPr>
            <p:cNvPr id="152" name="Group 11"/>
            <p:cNvGrpSpPr/>
            <p:nvPr/>
          </p:nvGrpSpPr>
          <p:grpSpPr>
            <a:xfrm>
              <a:off x="978810" y="1469263"/>
              <a:ext cx="3240374" cy="3169223"/>
              <a:chOff x="3477443" y="1581445"/>
              <a:chExt cx="5340857" cy="5223583"/>
            </a:xfrm>
            <a:solidFill>
              <a:schemeClr val="bg1">
                <a:lumMod val="75000"/>
                <a:alpha val="20000"/>
              </a:schemeClr>
            </a:solidFill>
          </p:grpSpPr>
          <p:sp>
            <p:nvSpPr>
              <p:cNvPr id="189" name="Freeform 12"/>
              <p:cNvSpPr>
                <a:spLocks noEditPoints="1"/>
              </p:cNvSpPr>
              <p:nvPr/>
            </p:nvSpPr>
            <p:spPr bwMode="auto">
              <a:xfrm>
                <a:off x="5139038" y="4209633"/>
                <a:ext cx="381773" cy="381773"/>
              </a:xfrm>
              <a:custGeom>
                <a:avLst/>
                <a:gdLst>
                  <a:gd name="T0" fmla="*/ 5 w 68"/>
                  <a:gd name="T1" fmla="*/ 0 h 68"/>
                  <a:gd name="T2" fmla="*/ 0 w 68"/>
                  <a:gd name="T3" fmla="*/ 58 h 68"/>
                  <a:gd name="T4" fmla="*/ 7 w 68"/>
                  <a:gd name="T5" fmla="*/ 64 h 68"/>
                  <a:gd name="T6" fmla="*/ 8 w 68"/>
                  <a:gd name="T7" fmla="*/ 68 h 68"/>
                  <a:gd name="T8" fmla="*/ 13 w 68"/>
                  <a:gd name="T9" fmla="*/ 67 h 68"/>
                  <a:gd name="T10" fmla="*/ 54 w 68"/>
                  <a:gd name="T11" fmla="*/ 64 h 68"/>
                  <a:gd name="T12" fmla="*/ 55 w 68"/>
                  <a:gd name="T13" fmla="*/ 68 h 68"/>
                  <a:gd name="T14" fmla="*/ 61 w 68"/>
                  <a:gd name="T15" fmla="*/ 67 h 68"/>
                  <a:gd name="T16" fmla="*/ 62 w 68"/>
                  <a:gd name="T17" fmla="*/ 64 h 68"/>
                  <a:gd name="T18" fmla="*/ 68 w 68"/>
                  <a:gd name="T19" fmla="*/ 6 h 68"/>
                  <a:gd name="T20" fmla="*/ 65 w 68"/>
                  <a:gd name="T21" fmla="*/ 58 h 68"/>
                  <a:gd name="T22" fmla="*/ 60 w 68"/>
                  <a:gd name="T23" fmla="*/ 61 h 68"/>
                  <a:gd name="T24" fmla="*/ 12 w 68"/>
                  <a:gd name="T25" fmla="*/ 61 h 68"/>
                  <a:gd name="T26" fmla="*/ 5 w 68"/>
                  <a:gd name="T27" fmla="*/ 61 h 68"/>
                  <a:gd name="T28" fmla="*/ 3 w 68"/>
                  <a:gd name="T29" fmla="*/ 6 h 68"/>
                  <a:gd name="T30" fmla="*/ 62 w 68"/>
                  <a:gd name="T31" fmla="*/ 3 h 68"/>
                  <a:gd name="T32" fmla="*/ 65 w 68"/>
                  <a:gd name="T33" fmla="*/ 58 h 68"/>
                  <a:gd name="T34" fmla="*/ 7 w 68"/>
                  <a:gd name="T35" fmla="*/ 5 h 68"/>
                  <a:gd name="T36" fmla="*/ 5 w 68"/>
                  <a:gd name="T37" fmla="*/ 13 h 68"/>
                  <a:gd name="T38" fmla="*/ 3 w 68"/>
                  <a:gd name="T39" fmla="*/ 14 h 68"/>
                  <a:gd name="T40" fmla="*/ 4 w 68"/>
                  <a:gd name="T41" fmla="*/ 23 h 68"/>
                  <a:gd name="T42" fmla="*/ 5 w 68"/>
                  <a:gd name="T43" fmla="*/ 41 h 68"/>
                  <a:gd name="T44" fmla="*/ 3 w 68"/>
                  <a:gd name="T45" fmla="*/ 42 h 68"/>
                  <a:gd name="T46" fmla="*/ 4 w 68"/>
                  <a:gd name="T47" fmla="*/ 51 h 68"/>
                  <a:gd name="T48" fmla="*/ 5 w 68"/>
                  <a:gd name="T49" fmla="*/ 57 h 68"/>
                  <a:gd name="T50" fmla="*/ 61 w 68"/>
                  <a:gd name="T51" fmla="*/ 59 h 68"/>
                  <a:gd name="T52" fmla="*/ 63 w 68"/>
                  <a:gd name="T53" fmla="*/ 8 h 68"/>
                  <a:gd name="T54" fmla="*/ 61 w 68"/>
                  <a:gd name="T55" fmla="*/ 57 h 68"/>
                  <a:gd name="T56" fmla="*/ 7 w 68"/>
                  <a:gd name="T57" fmla="*/ 57 h 68"/>
                  <a:gd name="T58" fmla="*/ 7 w 68"/>
                  <a:gd name="T59" fmla="*/ 51 h 68"/>
                  <a:gd name="T60" fmla="*/ 8 w 68"/>
                  <a:gd name="T61" fmla="*/ 42 h 68"/>
                  <a:gd name="T62" fmla="*/ 7 w 68"/>
                  <a:gd name="T63" fmla="*/ 41 h 68"/>
                  <a:gd name="T64" fmla="*/ 7 w 68"/>
                  <a:gd name="T65" fmla="*/ 23 h 68"/>
                  <a:gd name="T66" fmla="*/ 8 w 68"/>
                  <a:gd name="T67" fmla="*/ 14 h 68"/>
                  <a:gd name="T68" fmla="*/ 7 w 68"/>
                  <a:gd name="T69" fmla="*/ 13 h 68"/>
                  <a:gd name="T70" fmla="*/ 61 w 68"/>
                  <a:gd name="T71" fmla="*/ 8 h 68"/>
                  <a:gd name="T72" fmla="*/ 34 w 68"/>
                  <a:gd name="T73" fmla="*/ 46 h 68"/>
                  <a:gd name="T74" fmla="*/ 34 w 68"/>
                  <a:gd name="T75" fmla="*/ 18 h 68"/>
                  <a:gd name="T76" fmla="*/ 34 w 68"/>
                  <a:gd name="T77" fmla="*/ 46 h 68"/>
                  <a:gd name="T78" fmla="*/ 46 w 68"/>
                  <a:gd name="T79" fmla="*/ 32 h 68"/>
                  <a:gd name="T80" fmla="*/ 22 w 68"/>
                  <a:gd name="T81" fmla="*/ 32 h 68"/>
                  <a:gd name="T82" fmla="*/ 34 w 68"/>
                  <a:gd name="T83" fmla="*/ 41 h 68"/>
                  <a:gd name="T84" fmla="*/ 45 w 68"/>
                  <a:gd name="T85" fmla="*/ 35 h 68"/>
                  <a:gd name="T86" fmla="*/ 46 w 68"/>
                  <a:gd name="T87" fmla="*/ 31 h 68"/>
                  <a:gd name="T88" fmla="*/ 43 w 68"/>
                  <a:gd name="T89" fmla="*/ 30 h 68"/>
                  <a:gd name="T90" fmla="*/ 24 w 68"/>
                  <a:gd name="T91" fmla="*/ 32 h 68"/>
                  <a:gd name="T92" fmla="*/ 34 w 68"/>
                  <a:gd name="T93" fmla="*/ 25 h 68"/>
                  <a:gd name="T94" fmla="*/ 34 w 68"/>
                  <a:gd name="T95" fmla="*/ 39 h 68"/>
                  <a:gd name="T96" fmla="*/ 34 w 68"/>
                  <a:gd name="T97" fmla="*/ 25 h 68"/>
                  <a:gd name="T98" fmla="*/ 53 w 68"/>
                  <a:gd name="T99" fmla="*/ 49 h 68"/>
                  <a:gd name="T100" fmla="*/ 54 w 68"/>
                  <a:gd name="T101" fmla="*/ 44 h 68"/>
                  <a:gd name="T102" fmla="*/ 56 w 68"/>
                  <a:gd name="T103" fmla="*/ 18 h 68"/>
                  <a:gd name="T104" fmla="*/ 50 w 68"/>
                  <a:gd name="T105" fmla="*/ 18 h 68"/>
                  <a:gd name="T106" fmla="*/ 52 w 68"/>
                  <a:gd name="T107" fmla="*/ 44 h 68"/>
                  <a:gd name="T108" fmla="*/ 53 w 68"/>
                  <a:gd name="T109" fmla="*/ 47 h 68"/>
                  <a:gd name="T110" fmla="*/ 53 w 68"/>
                  <a:gd name="T111" fmla="*/ 46 h 68"/>
                  <a:gd name="T112" fmla="*/ 53 w 68"/>
                  <a:gd name="T113" fmla="*/ 47 h 68"/>
                  <a:gd name="T114" fmla="*/ 54 w 68"/>
                  <a:gd name="T115" fmla="*/ 18 h 68"/>
                  <a:gd name="T116" fmla="*/ 52 w 68"/>
                  <a:gd name="T117" fmla="*/ 1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8" h="68">
                    <a:moveTo>
                      <a:pt x="62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2" y="64"/>
                      <a:pt x="5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8"/>
                      <a:pt x="7" y="68"/>
                      <a:pt x="8" y="68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3" y="68"/>
                      <a:pt x="13" y="68"/>
                      <a:pt x="13" y="67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8"/>
                      <a:pt x="54" y="68"/>
                      <a:pt x="55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60" y="68"/>
                      <a:pt x="61" y="68"/>
                      <a:pt x="61" y="67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5" y="64"/>
                      <a:pt x="68" y="61"/>
                      <a:pt x="68" y="58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3"/>
                      <a:pt x="65" y="0"/>
                      <a:pt x="62" y="0"/>
                    </a:cubicBezTo>
                    <a:close/>
                    <a:moveTo>
                      <a:pt x="65" y="58"/>
                    </a:moveTo>
                    <a:cubicBezTo>
                      <a:pt x="65" y="60"/>
                      <a:pt x="64" y="61"/>
                      <a:pt x="62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55" y="61"/>
                      <a:pt x="55" y="61"/>
                      <a:pt x="55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4" y="61"/>
                      <a:pt x="3" y="60"/>
                      <a:pt x="3" y="5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4" y="3"/>
                      <a:pt x="65" y="4"/>
                      <a:pt x="65" y="6"/>
                    </a:cubicBezTo>
                    <a:lnTo>
                      <a:pt x="65" y="58"/>
                    </a:lnTo>
                    <a:close/>
                    <a:moveTo>
                      <a:pt x="61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5" y="6"/>
                      <a:pt x="5" y="8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3"/>
                      <a:pt x="3" y="23"/>
                      <a:pt x="4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1"/>
                      <a:pt x="3" y="41"/>
                      <a:pt x="3" y="42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1"/>
                      <a:pt x="3" y="51"/>
                      <a:pt x="4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5" y="58"/>
                      <a:pt x="6" y="59"/>
                      <a:pt x="7" y="59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62" y="59"/>
                      <a:pt x="63" y="58"/>
                      <a:pt x="63" y="5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6"/>
                      <a:pt x="62" y="5"/>
                      <a:pt x="61" y="5"/>
                    </a:cubicBezTo>
                    <a:close/>
                    <a:moveTo>
                      <a:pt x="61" y="57"/>
                    </a:moveTo>
                    <a:cubicBezTo>
                      <a:pt x="61" y="57"/>
                      <a:pt x="61" y="57"/>
                      <a:pt x="61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8" y="51"/>
                      <a:pt x="8" y="51"/>
                      <a:pt x="8" y="50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1"/>
                      <a:pt x="8" y="41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1" y="8"/>
                      <a:pt x="61" y="8"/>
                      <a:pt x="61" y="8"/>
                    </a:cubicBezTo>
                    <a:lnTo>
                      <a:pt x="61" y="57"/>
                    </a:lnTo>
                    <a:close/>
                    <a:moveTo>
                      <a:pt x="34" y="46"/>
                    </a:moveTo>
                    <a:cubicBezTo>
                      <a:pt x="42" y="46"/>
                      <a:pt x="48" y="40"/>
                      <a:pt x="48" y="32"/>
                    </a:cubicBezTo>
                    <a:cubicBezTo>
                      <a:pt x="48" y="24"/>
                      <a:pt x="42" y="18"/>
                      <a:pt x="34" y="18"/>
                    </a:cubicBezTo>
                    <a:cubicBezTo>
                      <a:pt x="26" y="18"/>
                      <a:pt x="20" y="24"/>
                      <a:pt x="20" y="32"/>
                    </a:cubicBezTo>
                    <a:cubicBezTo>
                      <a:pt x="20" y="40"/>
                      <a:pt x="26" y="46"/>
                      <a:pt x="34" y="46"/>
                    </a:cubicBezTo>
                    <a:close/>
                    <a:moveTo>
                      <a:pt x="34" y="20"/>
                    </a:moveTo>
                    <a:cubicBezTo>
                      <a:pt x="40" y="20"/>
                      <a:pt x="46" y="25"/>
                      <a:pt x="46" y="32"/>
                    </a:cubicBezTo>
                    <a:cubicBezTo>
                      <a:pt x="46" y="39"/>
                      <a:pt x="40" y="44"/>
                      <a:pt x="34" y="44"/>
                    </a:cubicBezTo>
                    <a:cubicBezTo>
                      <a:pt x="27" y="44"/>
                      <a:pt x="22" y="39"/>
                      <a:pt x="22" y="32"/>
                    </a:cubicBezTo>
                    <a:cubicBezTo>
                      <a:pt x="22" y="25"/>
                      <a:pt x="27" y="20"/>
                      <a:pt x="34" y="20"/>
                    </a:cubicBezTo>
                    <a:close/>
                    <a:moveTo>
                      <a:pt x="34" y="41"/>
                    </a:moveTo>
                    <a:cubicBezTo>
                      <a:pt x="38" y="41"/>
                      <a:pt x="41" y="39"/>
                      <a:pt x="43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5" y="35"/>
                      <a:pt x="46" y="34"/>
                      <a:pt x="46" y="34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30"/>
                      <a:pt x="45" y="30"/>
                      <a:pt x="45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2" y="26"/>
                      <a:pt x="38" y="23"/>
                      <a:pt x="34" y="23"/>
                    </a:cubicBezTo>
                    <a:cubicBezTo>
                      <a:pt x="29" y="23"/>
                      <a:pt x="24" y="27"/>
                      <a:pt x="24" y="32"/>
                    </a:cubicBezTo>
                    <a:cubicBezTo>
                      <a:pt x="24" y="37"/>
                      <a:pt x="29" y="41"/>
                      <a:pt x="34" y="41"/>
                    </a:cubicBezTo>
                    <a:close/>
                    <a:moveTo>
                      <a:pt x="34" y="25"/>
                    </a:moveTo>
                    <a:cubicBezTo>
                      <a:pt x="38" y="25"/>
                      <a:pt x="41" y="28"/>
                      <a:pt x="41" y="32"/>
                    </a:cubicBezTo>
                    <a:cubicBezTo>
                      <a:pt x="41" y="36"/>
                      <a:pt x="38" y="39"/>
                      <a:pt x="34" y="39"/>
                    </a:cubicBezTo>
                    <a:cubicBezTo>
                      <a:pt x="30" y="39"/>
                      <a:pt x="26" y="36"/>
                      <a:pt x="26" y="32"/>
                    </a:cubicBezTo>
                    <a:cubicBezTo>
                      <a:pt x="26" y="28"/>
                      <a:pt x="30" y="25"/>
                      <a:pt x="34" y="25"/>
                    </a:cubicBezTo>
                    <a:close/>
                    <a:moveTo>
                      <a:pt x="50" y="47"/>
                    </a:moveTo>
                    <a:cubicBezTo>
                      <a:pt x="50" y="48"/>
                      <a:pt x="52" y="49"/>
                      <a:pt x="53" y="49"/>
                    </a:cubicBezTo>
                    <a:cubicBezTo>
                      <a:pt x="55" y="49"/>
                      <a:pt x="56" y="48"/>
                      <a:pt x="56" y="47"/>
                    </a:cubicBezTo>
                    <a:cubicBezTo>
                      <a:pt x="56" y="45"/>
                      <a:pt x="55" y="44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5" y="20"/>
                      <a:pt x="56" y="19"/>
                      <a:pt x="56" y="18"/>
                    </a:cubicBezTo>
                    <a:cubicBezTo>
                      <a:pt x="56" y="16"/>
                      <a:pt x="55" y="15"/>
                      <a:pt x="53" y="15"/>
                    </a:cubicBezTo>
                    <a:cubicBezTo>
                      <a:pt x="52" y="15"/>
                      <a:pt x="50" y="16"/>
                      <a:pt x="50" y="18"/>
                    </a:cubicBezTo>
                    <a:cubicBezTo>
                      <a:pt x="50" y="19"/>
                      <a:pt x="51" y="20"/>
                      <a:pt x="52" y="20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1" y="44"/>
                      <a:pt x="50" y="45"/>
                      <a:pt x="50" y="47"/>
                    </a:cubicBezTo>
                    <a:close/>
                    <a:moveTo>
                      <a:pt x="53" y="47"/>
                    </a:moveTo>
                    <a:cubicBezTo>
                      <a:pt x="53" y="47"/>
                      <a:pt x="52" y="47"/>
                      <a:pt x="52" y="47"/>
                    </a:cubicBezTo>
                    <a:cubicBezTo>
                      <a:pt x="52" y="46"/>
                      <a:pt x="53" y="46"/>
                      <a:pt x="53" y="46"/>
                    </a:cubicBezTo>
                    <a:cubicBezTo>
                      <a:pt x="54" y="46"/>
                      <a:pt x="54" y="46"/>
                      <a:pt x="54" y="47"/>
                    </a:cubicBezTo>
                    <a:cubicBezTo>
                      <a:pt x="54" y="47"/>
                      <a:pt x="54" y="47"/>
                      <a:pt x="53" y="47"/>
                    </a:cubicBezTo>
                    <a:close/>
                    <a:moveTo>
                      <a:pt x="53" y="17"/>
                    </a:moveTo>
                    <a:cubicBezTo>
                      <a:pt x="54" y="17"/>
                      <a:pt x="54" y="17"/>
                      <a:pt x="54" y="18"/>
                    </a:cubicBezTo>
                    <a:cubicBezTo>
                      <a:pt x="54" y="18"/>
                      <a:pt x="54" y="18"/>
                      <a:pt x="53" y="18"/>
                    </a:cubicBezTo>
                    <a:cubicBezTo>
                      <a:pt x="53" y="18"/>
                      <a:pt x="52" y="18"/>
                      <a:pt x="52" y="18"/>
                    </a:cubicBezTo>
                    <a:cubicBezTo>
                      <a:pt x="52" y="17"/>
                      <a:pt x="53" y="17"/>
                      <a:pt x="53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"/>
              <p:cNvSpPr>
                <a:spLocks noEditPoints="1"/>
              </p:cNvSpPr>
              <p:nvPr/>
            </p:nvSpPr>
            <p:spPr bwMode="auto">
              <a:xfrm>
                <a:off x="6050011" y="4549116"/>
                <a:ext cx="256239" cy="298946"/>
              </a:xfrm>
              <a:custGeom>
                <a:avLst/>
                <a:gdLst>
                  <a:gd name="T0" fmla="*/ 36 w 56"/>
                  <a:gd name="T1" fmla="*/ 14 h 65"/>
                  <a:gd name="T2" fmla="*/ 43 w 56"/>
                  <a:gd name="T3" fmla="*/ 2 h 65"/>
                  <a:gd name="T4" fmla="*/ 41 w 56"/>
                  <a:gd name="T5" fmla="*/ 0 h 65"/>
                  <a:gd name="T6" fmla="*/ 13 w 56"/>
                  <a:gd name="T7" fmla="*/ 1 h 65"/>
                  <a:gd name="T8" fmla="*/ 20 w 56"/>
                  <a:gd name="T9" fmla="*/ 14 h 65"/>
                  <a:gd name="T10" fmla="*/ 0 w 56"/>
                  <a:gd name="T11" fmla="*/ 37 h 65"/>
                  <a:gd name="T12" fmla="*/ 7 w 56"/>
                  <a:gd name="T13" fmla="*/ 65 h 65"/>
                  <a:gd name="T14" fmla="*/ 56 w 56"/>
                  <a:gd name="T15" fmla="*/ 58 h 65"/>
                  <a:gd name="T16" fmla="*/ 36 w 56"/>
                  <a:gd name="T17" fmla="*/ 15 h 65"/>
                  <a:gd name="T18" fmla="*/ 23 w 56"/>
                  <a:gd name="T19" fmla="*/ 4 h 65"/>
                  <a:gd name="T20" fmla="*/ 21 w 56"/>
                  <a:gd name="T21" fmla="*/ 5 h 65"/>
                  <a:gd name="T22" fmla="*/ 22 w 56"/>
                  <a:gd name="T23" fmla="*/ 13 h 65"/>
                  <a:gd name="T24" fmla="*/ 39 w 56"/>
                  <a:gd name="T25" fmla="*/ 3 h 65"/>
                  <a:gd name="T26" fmla="*/ 26 w 56"/>
                  <a:gd name="T27" fmla="*/ 13 h 65"/>
                  <a:gd name="T28" fmla="*/ 33 w 56"/>
                  <a:gd name="T29" fmla="*/ 15 h 65"/>
                  <a:gd name="T30" fmla="*/ 23 w 56"/>
                  <a:gd name="T31" fmla="*/ 16 h 65"/>
                  <a:gd name="T32" fmla="*/ 53 w 56"/>
                  <a:gd name="T33" fmla="*/ 58 h 65"/>
                  <a:gd name="T34" fmla="*/ 7 w 56"/>
                  <a:gd name="T35" fmla="*/ 62 h 65"/>
                  <a:gd name="T36" fmla="*/ 3 w 56"/>
                  <a:gd name="T37" fmla="*/ 37 h 65"/>
                  <a:gd name="T38" fmla="*/ 34 w 56"/>
                  <a:gd name="T39" fmla="*/ 18 h 65"/>
                  <a:gd name="T40" fmla="*/ 53 w 56"/>
                  <a:gd name="T41" fmla="*/ 58 h 65"/>
                  <a:gd name="T42" fmla="*/ 8 w 56"/>
                  <a:gd name="T43" fmla="*/ 54 h 65"/>
                  <a:gd name="T44" fmla="*/ 12 w 56"/>
                  <a:gd name="T45" fmla="*/ 58 h 65"/>
                  <a:gd name="T46" fmla="*/ 6 w 56"/>
                  <a:gd name="T47" fmla="*/ 54 h 65"/>
                  <a:gd name="T48" fmla="*/ 23 w 56"/>
                  <a:gd name="T49" fmla="*/ 21 h 65"/>
                  <a:gd name="T50" fmla="*/ 23 w 56"/>
                  <a:gd name="T51" fmla="*/ 23 h 65"/>
                  <a:gd name="T52" fmla="*/ 28 w 56"/>
                  <a:gd name="T53" fmla="*/ 28 h 65"/>
                  <a:gd name="T54" fmla="*/ 28 w 56"/>
                  <a:gd name="T55" fmla="*/ 53 h 65"/>
                  <a:gd name="T56" fmla="*/ 28 w 56"/>
                  <a:gd name="T57" fmla="*/ 28 h 65"/>
                  <a:gd name="T58" fmla="*/ 17 w 56"/>
                  <a:gd name="T59" fmla="*/ 41 h 65"/>
                  <a:gd name="T60" fmla="*/ 38 w 56"/>
                  <a:gd name="T61" fmla="*/ 41 h 65"/>
                  <a:gd name="T62" fmla="*/ 26 w 56"/>
                  <a:gd name="T63" fmla="*/ 37 h 65"/>
                  <a:gd name="T64" fmla="*/ 32 w 56"/>
                  <a:gd name="T65" fmla="*/ 44 h 65"/>
                  <a:gd name="T66" fmla="*/ 29 w 56"/>
                  <a:gd name="T67" fmla="*/ 49 h 65"/>
                  <a:gd name="T68" fmla="*/ 27 w 56"/>
                  <a:gd name="T69" fmla="*/ 49 h 65"/>
                  <a:gd name="T70" fmla="*/ 24 w 56"/>
                  <a:gd name="T71" fmla="*/ 44 h 65"/>
                  <a:gd name="T72" fmla="*/ 26 w 56"/>
                  <a:gd name="T73" fmla="*/ 44 h 65"/>
                  <a:gd name="T74" fmla="*/ 30 w 56"/>
                  <a:gd name="T75" fmla="*/ 44 h 65"/>
                  <a:gd name="T76" fmla="*/ 24 w 56"/>
                  <a:gd name="T77" fmla="*/ 37 h 65"/>
                  <a:gd name="T78" fmla="*/ 27 w 56"/>
                  <a:gd name="T79" fmla="*/ 32 h 65"/>
                  <a:gd name="T80" fmla="*/ 29 w 56"/>
                  <a:gd name="T81" fmla="*/ 32 h 65"/>
                  <a:gd name="T82" fmla="*/ 32 w 56"/>
                  <a:gd name="T83" fmla="*/ 37 h 65"/>
                  <a:gd name="T84" fmla="*/ 30 w 56"/>
                  <a:gd name="T85" fmla="*/ 37 h 65"/>
                  <a:gd name="T86" fmla="*/ 26 w 56"/>
                  <a:gd name="T87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" h="65">
                    <a:moveTo>
                      <a:pt x="36" y="15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2"/>
                    </a:cubicBezTo>
                    <a:cubicBezTo>
                      <a:pt x="43" y="1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1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9" y="16"/>
                      <a:pt x="0" y="26"/>
                      <a:pt x="0" y="3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5"/>
                      <a:pt x="7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3" y="65"/>
                      <a:pt x="56" y="61"/>
                      <a:pt x="56" y="58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26"/>
                      <a:pt x="47" y="16"/>
                      <a:pt x="36" y="15"/>
                    </a:cubicBezTo>
                    <a:close/>
                    <a:moveTo>
                      <a:pt x="26" y="13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4"/>
                      <a:pt x="21" y="4"/>
                      <a:pt x="21" y="5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3" y="13"/>
                      <a:pt x="33" y="13"/>
                      <a:pt x="33" y="13"/>
                    </a:cubicBezTo>
                    <a:lnTo>
                      <a:pt x="26" y="13"/>
                    </a:lnTo>
                    <a:close/>
                    <a:moveTo>
                      <a:pt x="2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23" y="16"/>
                      <a:pt x="23" y="16"/>
                      <a:pt x="23" y="16"/>
                    </a:cubicBezTo>
                    <a:lnTo>
                      <a:pt x="23" y="15"/>
                    </a:lnTo>
                    <a:close/>
                    <a:moveTo>
                      <a:pt x="53" y="58"/>
                    </a:moveTo>
                    <a:cubicBezTo>
                      <a:pt x="53" y="60"/>
                      <a:pt x="51" y="62"/>
                      <a:pt x="49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5" y="62"/>
                      <a:pt x="3" y="60"/>
                      <a:pt x="3" y="58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26"/>
                      <a:pt x="11" y="18"/>
                      <a:pt x="22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4" y="18"/>
                      <a:pt x="53" y="26"/>
                      <a:pt x="53" y="37"/>
                    </a:cubicBezTo>
                    <a:lnTo>
                      <a:pt x="53" y="58"/>
                    </a:lnTo>
                    <a:close/>
                    <a:moveTo>
                      <a:pt x="8" y="38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55"/>
                      <a:pt x="9" y="57"/>
                      <a:pt x="11" y="57"/>
                    </a:cubicBezTo>
                    <a:cubicBezTo>
                      <a:pt x="11" y="57"/>
                      <a:pt x="12" y="57"/>
                      <a:pt x="12" y="58"/>
                    </a:cubicBezTo>
                    <a:cubicBezTo>
                      <a:pt x="12" y="58"/>
                      <a:pt x="11" y="59"/>
                      <a:pt x="11" y="59"/>
                    </a:cubicBezTo>
                    <a:cubicBezTo>
                      <a:pt x="8" y="59"/>
                      <a:pt x="6" y="56"/>
                      <a:pt x="6" y="54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28"/>
                      <a:pt x="14" y="21"/>
                      <a:pt x="23" y="21"/>
                    </a:cubicBezTo>
                    <a:cubicBezTo>
                      <a:pt x="24" y="21"/>
                      <a:pt x="24" y="21"/>
                      <a:pt x="24" y="22"/>
                    </a:cubicBezTo>
                    <a:cubicBezTo>
                      <a:pt x="24" y="22"/>
                      <a:pt x="24" y="23"/>
                      <a:pt x="23" y="23"/>
                    </a:cubicBezTo>
                    <a:cubicBezTo>
                      <a:pt x="15" y="23"/>
                      <a:pt x="8" y="29"/>
                      <a:pt x="8" y="38"/>
                    </a:cubicBezTo>
                    <a:close/>
                    <a:moveTo>
                      <a:pt x="28" y="28"/>
                    </a:moveTo>
                    <a:cubicBezTo>
                      <a:pt x="21" y="28"/>
                      <a:pt x="15" y="34"/>
                      <a:pt x="15" y="41"/>
                    </a:cubicBezTo>
                    <a:cubicBezTo>
                      <a:pt x="15" y="47"/>
                      <a:pt x="21" y="53"/>
                      <a:pt x="28" y="53"/>
                    </a:cubicBezTo>
                    <a:cubicBezTo>
                      <a:pt x="35" y="53"/>
                      <a:pt x="40" y="47"/>
                      <a:pt x="40" y="41"/>
                    </a:cubicBezTo>
                    <a:cubicBezTo>
                      <a:pt x="40" y="34"/>
                      <a:pt x="35" y="28"/>
                      <a:pt x="28" y="28"/>
                    </a:cubicBezTo>
                    <a:close/>
                    <a:moveTo>
                      <a:pt x="28" y="51"/>
                    </a:moveTo>
                    <a:cubicBezTo>
                      <a:pt x="22" y="51"/>
                      <a:pt x="17" y="46"/>
                      <a:pt x="17" y="41"/>
                    </a:cubicBezTo>
                    <a:cubicBezTo>
                      <a:pt x="17" y="35"/>
                      <a:pt x="22" y="30"/>
                      <a:pt x="28" y="30"/>
                    </a:cubicBezTo>
                    <a:cubicBezTo>
                      <a:pt x="33" y="30"/>
                      <a:pt x="38" y="35"/>
                      <a:pt x="38" y="41"/>
                    </a:cubicBezTo>
                    <a:cubicBezTo>
                      <a:pt x="38" y="46"/>
                      <a:pt x="33" y="51"/>
                      <a:pt x="28" y="51"/>
                    </a:cubicBezTo>
                    <a:close/>
                    <a:moveTo>
                      <a:pt x="26" y="37"/>
                    </a:moveTo>
                    <a:cubicBezTo>
                      <a:pt x="26" y="39"/>
                      <a:pt x="27" y="40"/>
                      <a:pt x="28" y="40"/>
                    </a:cubicBezTo>
                    <a:cubicBezTo>
                      <a:pt x="30" y="40"/>
                      <a:pt x="32" y="41"/>
                      <a:pt x="32" y="44"/>
                    </a:cubicBezTo>
                    <a:cubicBezTo>
                      <a:pt x="32" y="46"/>
                      <a:pt x="31" y="47"/>
                      <a:pt x="29" y="48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9"/>
                      <a:pt x="28" y="50"/>
                      <a:pt x="28" y="50"/>
                    </a:cubicBezTo>
                    <a:cubicBezTo>
                      <a:pt x="27" y="50"/>
                      <a:pt x="27" y="49"/>
                      <a:pt x="27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5" y="47"/>
                      <a:pt x="24" y="46"/>
                      <a:pt x="24" y="44"/>
                    </a:cubicBezTo>
                    <a:cubicBezTo>
                      <a:pt x="24" y="43"/>
                      <a:pt x="24" y="43"/>
                      <a:pt x="25" y="43"/>
                    </a:cubicBezTo>
                    <a:cubicBezTo>
                      <a:pt x="25" y="43"/>
                      <a:pt x="26" y="43"/>
                      <a:pt x="26" y="44"/>
                    </a:cubicBezTo>
                    <a:cubicBezTo>
                      <a:pt x="26" y="45"/>
                      <a:pt x="27" y="46"/>
                      <a:pt x="28" y="46"/>
                    </a:cubicBezTo>
                    <a:cubicBezTo>
                      <a:pt x="29" y="46"/>
                      <a:pt x="30" y="45"/>
                      <a:pt x="30" y="44"/>
                    </a:cubicBezTo>
                    <a:cubicBezTo>
                      <a:pt x="30" y="42"/>
                      <a:pt x="29" y="42"/>
                      <a:pt x="28" y="42"/>
                    </a:cubicBezTo>
                    <a:cubicBezTo>
                      <a:pt x="25" y="42"/>
                      <a:pt x="24" y="40"/>
                      <a:pt x="24" y="37"/>
                    </a:cubicBezTo>
                    <a:cubicBezTo>
                      <a:pt x="24" y="36"/>
                      <a:pt x="25" y="34"/>
                      <a:pt x="27" y="34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1"/>
                      <a:pt x="28" y="31"/>
                    </a:cubicBezTo>
                    <a:cubicBezTo>
                      <a:pt x="28" y="31"/>
                      <a:pt x="29" y="32"/>
                      <a:pt x="29" y="32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4"/>
                      <a:pt x="32" y="35"/>
                      <a:pt x="32" y="37"/>
                    </a:cubicBezTo>
                    <a:cubicBezTo>
                      <a:pt x="32" y="38"/>
                      <a:pt x="31" y="38"/>
                      <a:pt x="31" y="38"/>
                    </a:cubicBezTo>
                    <a:cubicBezTo>
                      <a:pt x="30" y="38"/>
                      <a:pt x="30" y="38"/>
                      <a:pt x="30" y="37"/>
                    </a:cubicBezTo>
                    <a:cubicBezTo>
                      <a:pt x="30" y="36"/>
                      <a:pt x="29" y="35"/>
                      <a:pt x="28" y="35"/>
                    </a:cubicBezTo>
                    <a:cubicBezTo>
                      <a:pt x="27" y="35"/>
                      <a:pt x="26" y="36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8"/>
              <p:cNvSpPr>
                <a:spLocks noEditPoints="1"/>
              </p:cNvSpPr>
              <p:nvPr/>
            </p:nvSpPr>
            <p:spPr bwMode="auto">
              <a:xfrm>
                <a:off x="6004814" y="3783726"/>
                <a:ext cx="432891" cy="408571"/>
              </a:xfrm>
              <a:custGeom>
                <a:avLst/>
                <a:gdLst>
                  <a:gd name="T0" fmla="*/ 13 w 75"/>
                  <a:gd name="T1" fmla="*/ 41 h 71"/>
                  <a:gd name="T2" fmla="*/ 13 w 75"/>
                  <a:gd name="T3" fmla="*/ 35 h 71"/>
                  <a:gd name="T4" fmla="*/ 65 w 75"/>
                  <a:gd name="T5" fmla="*/ 12 h 71"/>
                  <a:gd name="T6" fmla="*/ 36 w 75"/>
                  <a:gd name="T7" fmla="*/ 13 h 71"/>
                  <a:gd name="T8" fmla="*/ 65 w 75"/>
                  <a:gd name="T9" fmla="*/ 14 h 71"/>
                  <a:gd name="T10" fmla="*/ 65 w 75"/>
                  <a:gd name="T11" fmla="*/ 12 h 71"/>
                  <a:gd name="T12" fmla="*/ 22 w 75"/>
                  <a:gd name="T13" fmla="*/ 38 h 71"/>
                  <a:gd name="T14" fmla="*/ 27 w 75"/>
                  <a:gd name="T15" fmla="*/ 38 h 71"/>
                  <a:gd name="T16" fmla="*/ 36 w 75"/>
                  <a:gd name="T17" fmla="*/ 35 h 71"/>
                  <a:gd name="T18" fmla="*/ 36 w 75"/>
                  <a:gd name="T19" fmla="*/ 41 h 71"/>
                  <a:gd name="T20" fmla="*/ 36 w 75"/>
                  <a:gd name="T21" fmla="*/ 35 h 71"/>
                  <a:gd name="T22" fmla="*/ 75 w 75"/>
                  <a:gd name="T23" fmla="*/ 36 h 71"/>
                  <a:gd name="T24" fmla="*/ 67 w 75"/>
                  <a:gd name="T25" fmla="*/ 42 h 71"/>
                  <a:gd name="T26" fmla="*/ 71 w 75"/>
                  <a:gd name="T27" fmla="*/ 52 h 71"/>
                  <a:gd name="T28" fmla="*/ 67 w 75"/>
                  <a:gd name="T29" fmla="*/ 53 h 71"/>
                  <a:gd name="T30" fmla="*/ 49 w 75"/>
                  <a:gd name="T31" fmla="*/ 42 h 71"/>
                  <a:gd name="T32" fmla="*/ 43 w 75"/>
                  <a:gd name="T33" fmla="*/ 59 h 71"/>
                  <a:gd name="T34" fmla="*/ 8 w 75"/>
                  <a:gd name="T35" fmla="*/ 70 h 71"/>
                  <a:gd name="T36" fmla="*/ 6 w 75"/>
                  <a:gd name="T37" fmla="*/ 70 h 71"/>
                  <a:gd name="T38" fmla="*/ 9 w 75"/>
                  <a:gd name="T39" fmla="*/ 59 h 71"/>
                  <a:gd name="T40" fmla="*/ 0 w 75"/>
                  <a:gd name="T41" fmla="*/ 53 h 71"/>
                  <a:gd name="T42" fmla="*/ 6 w 75"/>
                  <a:gd name="T43" fmla="*/ 17 h 71"/>
                  <a:gd name="T44" fmla="*/ 26 w 75"/>
                  <a:gd name="T45" fmla="*/ 6 h 71"/>
                  <a:gd name="T46" fmla="*/ 69 w 75"/>
                  <a:gd name="T47" fmla="*/ 0 h 71"/>
                  <a:gd name="T48" fmla="*/ 72 w 75"/>
                  <a:gd name="T49" fmla="*/ 36 h 71"/>
                  <a:gd name="T50" fmla="*/ 69 w 75"/>
                  <a:gd name="T51" fmla="*/ 3 h 71"/>
                  <a:gd name="T52" fmla="*/ 29 w 75"/>
                  <a:gd name="T53" fmla="*/ 6 h 71"/>
                  <a:gd name="T54" fmla="*/ 43 w 75"/>
                  <a:gd name="T55" fmla="*/ 18 h 71"/>
                  <a:gd name="T56" fmla="*/ 48 w 75"/>
                  <a:gd name="T57" fmla="*/ 21 h 71"/>
                  <a:gd name="T58" fmla="*/ 66 w 75"/>
                  <a:gd name="T59" fmla="*/ 22 h 71"/>
                  <a:gd name="T60" fmla="*/ 48 w 75"/>
                  <a:gd name="T61" fmla="*/ 23 h 71"/>
                  <a:gd name="T62" fmla="*/ 65 w 75"/>
                  <a:gd name="T63" fmla="*/ 30 h 71"/>
                  <a:gd name="T64" fmla="*/ 65 w 75"/>
                  <a:gd name="T65" fmla="*/ 32 h 71"/>
                  <a:gd name="T66" fmla="*/ 48 w 75"/>
                  <a:gd name="T67" fmla="*/ 39 h 71"/>
                  <a:gd name="T68" fmla="*/ 56 w 75"/>
                  <a:gd name="T69" fmla="*/ 39 h 71"/>
                  <a:gd name="T70" fmla="*/ 63 w 75"/>
                  <a:gd name="T71" fmla="*/ 41 h 71"/>
                  <a:gd name="T72" fmla="*/ 64 w 75"/>
                  <a:gd name="T73" fmla="*/ 39 h 71"/>
                  <a:gd name="T74" fmla="*/ 72 w 75"/>
                  <a:gd name="T75" fmla="*/ 36 h 71"/>
                  <a:gd name="T76" fmla="*/ 46 w 75"/>
                  <a:gd name="T77" fmla="*/ 23 h 71"/>
                  <a:gd name="T78" fmla="*/ 6 w 75"/>
                  <a:gd name="T79" fmla="*/ 20 h 71"/>
                  <a:gd name="T80" fmla="*/ 3 w 75"/>
                  <a:gd name="T81" fmla="*/ 53 h 71"/>
                  <a:gd name="T82" fmla="*/ 12 w 75"/>
                  <a:gd name="T83" fmla="*/ 56 h 71"/>
                  <a:gd name="T84" fmla="*/ 13 w 75"/>
                  <a:gd name="T85" fmla="*/ 57 h 71"/>
                  <a:gd name="T86" fmla="*/ 20 w 75"/>
                  <a:gd name="T87" fmla="*/ 56 h 71"/>
                  <a:gd name="T88" fmla="*/ 43 w 75"/>
                  <a:gd name="T89" fmla="*/ 5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5" h="71">
                    <a:moveTo>
                      <a:pt x="16" y="38"/>
                    </a:moveTo>
                    <a:cubicBezTo>
                      <a:pt x="16" y="40"/>
                      <a:pt x="15" y="41"/>
                      <a:pt x="13" y="41"/>
                    </a:cubicBezTo>
                    <a:cubicBezTo>
                      <a:pt x="12" y="41"/>
                      <a:pt x="10" y="40"/>
                      <a:pt x="10" y="38"/>
                    </a:cubicBezTo>
                    <a:cubicBezTo>
                      <a:pt x="10" y="37"/>
                      <a:pt x="12" y="35"/>
                      <a:pt x="13" y="35"/>
                    </a:cubicBezTo>
                    <a:cubicBezTo>
                      <a:pt x="15" y="35"/>
                      <a:pt x="16" y="37"/>
                      <a:pt x="16" y="38"/>
                    </a:cubicBezTo>
                    <a:close/>
                    <a:moveTo>
                      <a:pt x="65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6" y="14"/>
                      <a:pt x="36" y="14"/>
                      <a:pt x="37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6" y="14"/>
                      <a:pt x="66" y="13"/>
                    </a:cubicBezTo>
                    <a:cubicBezTo>
                      <a:pt x="66" y="12"/>
                      <a:pt x="65" y="12"/>
                      <a:pt x="65" y="12"/>
                    </a:cubicBezTo>
                    <a:close/>
                    <a:moveTo>
                      <a:pt x="24" y="35"/>
                    </a:moveTo>
                    <a:cubicBezTo>
                      <a:pt x="23" y="35"/>
                      <a:pt x="22" y="37"/>
                      <a:pt x="22" y="38"/>
                    </a:cubicBezTo>
                    <a:cubicBezTo>
                      <a:pt x="22" y="40"/>
                      <a:pt x="23" y="41"/>
                      <a:pt x="24" y="41"/>
                    </a:cubicBezTo>
                    <a:cubicBezTo>
                      <a:pt x="26" y="41"/>
                      <a:pt x="27" y="40"/>
                      <a:pt x="27" y="38"/>
                    </a:cubicBezTo>
                    <a:cubicBezTo>
                      <a:pt x="27" y="37"/>
                      <a:pt x="26" y="35"/>
                      <a:pt x="24" y="35"/>
                    </a:cubicBezTo>
                    <a:close/>
                    <a:moveTo>
                      <a:pt x="36" y="35"/>
                    </a:moveTo>
                    <a:cubicBezTo>
                      <a:pt x="34" y="35"/>
                      <a:pt x="33" y="37"/>
                      <a:pt x="33" y="38"/>
                    </a:cubicBezTo>
                    <a:cubicBezTo>
                      <a:pt x="33" y="40"/>
                      <a:pt x="34" y="41"/>
                      <a:pt x="36" y="41"/>
                    </a:cubicBezTo>
                    <a:cubicBezTo>
                      <a:pt x="37" y="41"/>
                      <a:pt x="39" y="40"/>
                      <a:pt x="39" y="38"/>
                    </a:cubicBezTo>
                    <a:cubicBezTo>
                      <a:pt x="39" y="37"/>
                      <a:pt x="37" y="35"/>
                      <a:pt x="36" y="35"/>
                    </a:cubicBezTo>
                    <a:close/>
                    <a:moveTo>
                      <a:pt x="75" y="6"/>
                    </a:move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40"/>
                      <a:pt x="73" y="42"/>
                      <a:pt x="69" y="42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71" y="52"/>
                      <a:pt x="71" y="52"/>
                    </a:cubicBezTo>
                    <a:cubicBezTo>
                      <a:pt x="71" y="53"/>
                      <a:pt x="70" y="54"/>
                      <a:pt x="69" y="54"/>
                    </a:cubicBezTo>
                    <a:cubicBezTo>
                      <a:pt x="68" y="54"/>
                      <a:pt x="68" y="54"/>
                      <a:pt x="67" y="53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6"/>
                      <a:pt x="46" y="59"/>
                      <a:pt x="43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0"/>
                      <a:pt x="7" y="71"/>
                      <a:pt x="7" y="71"/>
                    </a:cubicBezTo>
                    <a:cubicBezTo>
                      <a:pt x="7" y="71"/>
                      <a:pt x="6" y="71"/>
                      <a:pt x="6" y="70"/>
                    </a:cubicBezTo>
                    <a:cubicBezTo>
                      <a:pt x="5" y="70"/>
                      <a:pt x="5" y="69"/>
                      <a:pt x="5" y="6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3" y="59"/>
                      <a:pt x="0" y="56"/>
                      <a:pt x="0" y="5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9"/>
                      <a:pt x="3" y="17"/>
                      <a:pt x="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9" y="0"/>
                      <a:pt x="3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3" y="0"/>
                      <a:pt x="75" y="3"/>
                      <a:pt x="75" y="6"/>
                    </a:cubicBezTo>
                    <a:close/>
                    <a:moveTo>
                      <a:pt x="72" y="36"/>
                    </a:moveTo>
                    <a:cubicBezTo>
                      <a:pt x="72" y="6"/>
                      <a:pt x="72" y="6"/>
                      <a:pt x="72" y="6"/>
                    </a:cubicBezTo>
                    <a:cubicBezTo>
                      <a:pt x="72" y="4"/>
                      <a:pt x="71" y="3"/>
                      <a:pt x="69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29" y="4"/>
                      <a:pt x="29" y="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6" y="18"/>
                      <a:pt x="48" y="20"/>
                      <a:pt x="48" y="23"/>
                    </a:cubicBezTo>
                    <a:cubicBezTo>
                      <a:pt x="48" y="22"/>
                      <a:pt x="48" y="22"/>
                      <a:pt x="48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6" y="22"/>
                      <a:pt x="66" y="22"/>
                    </a:cubicBezTo>
                    <a:cubicBezTo>
                      <a:pt x="66" y="23"/>
                      <a:pt x="65" y="23"/>
                      <a:pt x="65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30"/>
                      <a:pt x="66" y="31"/>
                      <a:pt x="66" y="31"/>
                    </a:cubicBezTo>
                    <a:cubicBezTo>
                      <a:pt x="66" y="32"/>
                      <a:pt x="65" y="32"/>
                      <a:pt x="65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6" y="39"/>
                      <a:pt x="56" y="39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3" y="39"/>
                      <a:pt x="64" y="39"/>
                      <a:pt x="64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1" y="39"/>
                      <a:pt x="72" y="38"/>
                      <a:pt x="72" y="36"/>
                    </a:cubicBezTo>
                    <a:close/>
                    <a:moveTo>
                      <a:pt x="46" y="53"/>
                    </a:move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1"/>
                      <a:pt x="45" y="20"/>
                      <a:pt x="43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3" y="21"/>
                      <a:pt x="3" y="2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5"/>
                      <a:pt x="4" y="56"/>
                      <a:pt x="6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5" y="56"/>
                      <a:pt x="46" y="55"/>
                      <a:pt x="46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24"/>
              <p:cNvSpPr>
                <a:spLocks noEditPoints="1"/>
              </p:cNvSpPr>
              <p:nvPr/>
            </p:nvSpPr>
            <p:spPr bwMode="auto">
              <a:xfrm>
                <a:off x="5748718" y="4268009"/>
                <a:ext cx="380570" cy="401423"/>
              </a:xfrm>
              <a:custGeom>
                <a:avLst/>
                <a:gdLst>
                  <a:gd name="T0" fmla="*/ 22 w 62"/>
                  <a:gd name="T1" fmla="*/ 32 h 65"/>
                  <a:gd name="T2" fmla="*/ 22 w 62"/>
                  <a:gd name="T3" fmla="*/ 52 h 65"/>
                  <a:gd name="T4" fmla="*/ 26 w 62"/>
                  <a:gd name="T5" fmla="*/ 43 h 65"/>
                  <a:gd name="T6" fmla="*/ 47 w 62"/>
                  <a:gd name="T7" fmla="*/ 7 h 65"/>
                  <a:gd name="T8" fmla="*/ 47 w 62"/>
                  <a:gd name="T9" fmla="*/ 19 h 65"/>
                  <a:gd name="T10" fmla="*/ 40 w 62"/>
                  <a:gd name="T11" fmla="*/ 37 h 65"/>
                  <a:gd name="T12" fmla="*/ 36 w 62"/>
                  <a:gd name="T13" fmla="*/ 27 h 65"/>
                  <a:gd name="T14" fmla="*/ 32 w 62"/>
                  <a:gd name="T15" fmla="*/ 26 h 65"/>
                  <a:gd name="T16" fmla="*/ 24 w 62"/>
                  <a:gd name="T17" fmla="*/ 22 h 65"/>
                  <a:gd name="T18" fmla="*/ 18 w 62"/>
                  <a:gd name="T19" fmla="*/ 21 h 65"/>
                  <a:gd name="T20" fmla="*/ 11 w 62"/>
                  <a:gd name="T21" fmla="*/ 28 h 65"/>
                  <a:gd name="T22" fmla="*/ 6 w 62"/>
                  <a:gd name="T23" fmla="*/ 28 h 65"/>
                  <a:gd name="T24" fmla="*/ 3 w 62"/>
                  <a:gd name="T25" fmla="*/ 38 h 65"/>
                  <a:gd name="T26" fmla="*/ 0 w 62"/>
                  <a:gd name="T27" fmla="*/ 43 h 65"/>
                  <a:gd name="T28" fmla="*/ 3 w 62"/>
                  <a:gd name="T29" fmla="*/ 47 h 65"/>
                  <a:gd name="T30" fmla="*/ 6 w 62"/>
                  <a:gd name="T31" fmla="*/ 58 h 65"/>
                  <a:gd name="T32" fmla="*/ 11 w 62"/>
                  <a:gd name="T33" fmla="*/ 58 h 65"/>
                  <a:gd name="T34" fmla="*/ 18 w 62"/>
                  <a:gd name="T35" fmla="*/ 65 h 65"/>
                  <a:gd name="T36" fmla="*/ 24 w 62"/>
                  <a:gd name="T37" fmla="*/ 64 h 65"/>
                  <a:gd name="T38" fmla="*/ 32 w 62"/>
                  <a:gd name="T39" fmla="*/ 60 h 65"/>
                  <a:gd name="T40" fmla="*/ 36 w 62"/>
                  <a:gd name="T41" fmla="*/ 59 h 65"/>
                  <a:gd name="T42" fmla="*/ 40 w 62"/>
                  <a:gd name="T43" fmla="*/ 49 h 65"/>
                  <a:gd name="T44" fmla="*/ 44 w 62"/>
                  <a:gd name="T45" fmla="*/ 46 h 65"/>
                  <a:gd name="T46" fmla="*/ 38 w 62"/>
                  <a:gd name="T47" fmla="*/ 53 h 65"/>
                  <a:gd name="T48" fmla="*/ 22 w 62"/>
                  <a:gd name="T49" fmla="*/ 58 h 65"/>
                  <a:gd name="T50" fmla="*/ 6 w 62"/>
                  <a:gd name="T51" fmla="*/ 53 h 65"/>
                  <a:gd name="T52" fmla="*/ 7 w 62"/>
                  <a:gd name="T53" fmla="*/ 38 h 65"/>
                  <a:gd name="T54" fmla="*/ 18 w 62"/>
                  <a:gd name="T55" fmla="*/ 24 h 65"/>
                  <a:gd name="T56" fmla="*/ 36 w 62"/>
                  <a:gd name="T57" fmla="*/ 30 h 65"/>
                  <a:gd name="T58" fmla="*/ 41 w 62"/>
                  <a:gd name="T59" fmla="*/ 44 h 65"/>
                  <a:gd name="T60" fmla="*/ 59 w 62"/>
                  <a:gd name="T61" fmla="*/ 11 h 65"/>
                  <a:gd name="T62" fmla="*/ 60 w 62"/>
                  <a:gd name="T63" fmla="*/ 7 h 65"/>
                  <a:gd name="T64" fmla="*/ 54 w 62"/>
                  <a:gd name="T65" fmla="*/ 4 h 65"/>
                  <a:gd name="T66" fmla="*/ 49 w 62"/>
                  <a:gd name="T67" fmla="*/ 0 h 65"/>
                  <a:gd name="T68" fmla="*/ 46 w 62"/>
                  <a:gd name="T69" fmla="*/ 0 h 65"/>
                  <a:gd name="T70" fmla="*/ 40 w 62"/>
                  <a:gd name="T71" fmla="*/ 4 h 65"/>
                  <a:gd name="T72" fmla="*/ 38 w 62"/>
                  <a:gd name="T73" fmla="*/ 4 h 65"/>
                  <a:gd name="T74" fmla="*/ 35 w 62"/>
                  <a:gd name="T75" fmla="*/ 11 h 65"/>
                  <a:gd name="T76" fmla="*/ 33 w 62"/>
                  <a:gd name="T77" fmla="*/ 14 h 65"/>
                  <a:gd name="T78" fmla="*/ 35 w 62"/>
                  <a:gd name="T79" fmla="*/ 18 h 65"/>
                  <a:gd name="T80" fmla="*/ 37 w 62"/>
                  <a:gd name="T81" fmla="*/ 24 h 65"/>
                  <a:gd name="T82" fmla="*/ 40 w 62"/>
                  <a:gd name="T83" fmla="*/ 25 h 65"/>
                  <a:gd name="T84" fmla="*/ 46 w 62"/>
                  <a:gd name="T85" fmla="*/ 28 h 65"/>
                  <a:gd name="T86" fmla="*/ 49 w 62"/>
                  <a:gd name="T87" fmla="*/ 29 h 65"/>
                  <a:gd name="T88" fmla="*/ 54 w 62"/>
                  <a:gd name="T89" fmla="*/ 24 h 65"/>
                  <a:gd name="T90" fmla="*/ 57 w 62"/>
                  <a:gd name="T91" fmla="*/ 24 h 65"/>
                  <a:gd name="T92" fmla="*/ 59 w 62"/>
                  <a:gd name="T93" fmla="*/ 18 h 65"/>
                  <a:gd name="T94" fmla="*/ 61 w 62"/>
                  <a:gd name="T95" fmla="*/ 12 h 65"/>
                  <a:gd name="T96" fmla="*/ 52 w 62"/>
                  <a:gd name="T97" fmla="*/ 22 h 65"/>
                  <a:gd name="T98" fmla="*/ 43 w 62"/>
                  <a:gd name="T99" fmla="*/ 25 h 65"/>
                  <a:gd name="T100" fmla="*/ 36 w 62"/>
                  <a:gd name="T101" fmla="*/ 15 h 65"/>
                  <a:gd name="T102" fmla="*/ 38 w 62"/>
                  <a:gd name="T103" fmla="*/ 7 h 65"/>
                  <a:gd name="T104" fmla="*/ 50 w 62"/>
                  <a:gd name="T105" fmla="*/ 3 h 65"/>
                  <a:gd name="T106" fmla="*/ 56 w 62"/>
                  <a:gd name="T107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65">
                    <a:moveTo>
                      <a:pt x="22" y="32"/>
                    </a:moveTo>
                    <a:cubicBezTo>
                      <a:pt x="15" y="32"/>
                      <a:pt x="11" y="37"/>
                      <a:pt x="11" y="43"/>
                    </a:cubicBezTo>
                    <a:cubicBezTo>
                      <a:pt x="11" y="49"/>
                      <a:pt x="15" y="54"/>
                      <a:pt x="22" y="54"/>
                    </a:cubicBezTo>
                    <a:cubicBezTo>
                      <a:pt x="28" y="54"/>
                      <a:pt x="33" y="49"/>
                      <a:pt x="33" y="43"/>
                    </a:cubicBezTo>
                    <a:cubicBezTo>
                      <a:pt x="33" y="37"/>
                      <a:pt x="28" y="32"/>
                      <a:pt x="22" y="32"/>
                    </a:cubicBezTo>
                    <a:close/>
                    <a:moveTo>
                      <a:pt x="22" y="52"/>
                    </a:moveTo>
                    <a:cubicBezTo>
                      <a:pt x="17" y="52"/>
                      <a:pt x="13" y="48"/>
                      <a:pt x="13" y="43"/>
                    </a:cubicBezTo>
                    <a:cubicBezTo>
                      <a:pt x="13" y="38"/>
                      <a:pt x="17" y="34"/>
                      <a:pt x="22" y="34"/>
                    </a:cubicBezTo>
                    <a:cubicBezTo>
                      <a:pt x="27" y="34"/>
                      <a:pt x="31" y="38"/>
                      <a:pt x="31" y="43"/>
                    </a:cubicBezTo>
                    <a:cubicBezTo>
                      <a:pt x="31" y="48"/>
                      <a:pt x="27" y="52"/>
                      <a:pt x="22" y="52"/>
                    </a:cubicBezTo>
                    <a:close/>
                    <a:moveTo>
                      <a:pt x="26" y="43"/>
                    </a:moveTo>
                    <a:cubicBezTo>
                      <a:pt x="26" y="45"/>
                      <a:pt x="24" y="47"/>
                      <a:pt x="22" y="47"/>
                    </a:cubicBezTo>
                    <a:cubicBezTo>
                      <a:pt x="19" y="47"/>
                      <a:pt x="17" y="45"/>
                      <a:pt x="17" y="43"/>
                    </a:cubicBezTo>
                    <a:cubicBezTo>
                      <a:pt x="17" y="40"/>
                      <a:pt x="19" y="38"/>
                      <a:pt x="22" y="38"/>
                    </a:cubicBezTo>
                    <a:cubicBezTo>
                      <a:pt x="24" y="38"/>
                      <a:pt x="26" y="40"/>
                      <a:pt x="26" y="43"/>
                    </a:cubicBezTo>
                    <a:close/>
                    <a:moveTo>
                      <a:pt x="47" y="7"/>
                    </a:moveTo>
                    <a:cubicBezTo>
                      <a:pt x="43" y="7"/>
                      <a:pt x="40" y="10"/>
                      <a:pt x="40" y="14"/>
                    </a:cubicBezTo>
                    <a:cubicBezTo>
                      <a:pt x="40" y="18"/>
                      <a:pt x="43" y="21"/>
                      <a:pt x="47" y="21"/>
                    </a:cubicBezTo>
                    <a:cubicBezTo>
                      <a:pt x="51" y="21"/>
                      <a:pt x="54" y="18"/>
                      <a:pt x="54" y="14"/>
                    </a:cubicBezTo>
                    <a:cubicBezTo>
                      <a:pt x="54" y="10"/>
                      <a:pt x="51" y="7"/>
                      <a:pt x="47" y="7"/>
                    </a:cubicBezTo>
                    <a:close/>
                    <a:moveTo>
                      <a:pt x="47" y="19"/>
                    </a:moveTo>
                    <a:cubicBezTo>
                      <a:pt x="44" y="19"/>
                      <a:pt x="42" y="17"/>
                      <a:pt x="42" y="14"/>
                    </a:cubicBezTo>
                    <a:cubicBezTo>
                      <a:pt x="42" y="12"/>
                      <a:pt x="44" y="9"/>
                      <a:pt x="47" y="9"/>
                    </a:cubicBezTo>
                    <a:cubicBezTo>
                      <a:pt x="49" y="9"/>
                      <a:pt x="52" y="12"/>
                      <a:pt x="52" y="14"/>
                    </a:cubicBezTo>
                    <a:cubicBezTo>
                      <a:pt x="52" y="17"/>
                      <a:pt x="49" y="19"/>
                      <a:pt x="47" y="19"/>
                    </a:cubicBezTo>
                    <a:close/>
                    <a:moveTo>
                      <a:pt x="43" y="39"/>
                    </a:move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0" y="38"/>
                      <a:pt x="40" y="38"/>
                      <a:pt x="40" y="37"/>
                    </a:cubicBezTo>
                    <a:cubicBezTo>
                      <a:pt x="39" y="36"/>
                      <a:pt x="40" y="36"/>
                      <a:pt x="40" y="35"/>
                    </a:cubicBezTo>
                    <a:cubicBezTo>
                      <a:pt x="41" y="35"/>
                      <a:pt x="41" y="35"/>
                      <a:pt x="42" y="34"/>
                    </a:cubicBezTo>
                    <a:cubicBezTo>
                      <a:pt x="42" y="33"/>
                      <a:pt x="42" y="33"/>
                      <a:pt x="41" y="32"/>
                    </a:cubicBezTo>
                    <a:cubicBezTo>
                      <a:pt x="40" y="31"/>
                      <a:pt x="39" y="29"/>
                      <a:pt x="38" y="28"/>
                    </a:cubicBezTo>
                    <a:cubicBezTo>
                      <a:pt x="38" y="27"/>
                      <a:pt x="37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7"/>
                      <a:pt x="35" y="27"/>
                      <a:pt x="35" y="28"/>
                    </a:cubicBezTo>
                    <a:cubicBezTo>
                      <a:pt x="35" y="28"/>
                      <a:pt x="34" y="28"/>
                      <a:pt x="34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2" y="27"/>
                      <a:pt x="32" y="27"/>
                      <a:pt x="32" y="26"/>
                    </a:cubicBezTo>
                    <a:cubicBezTo>
                      <a:pt x="33" y="25"/>
                      <a:pt x="33" y="25"/>
                      <a:pt x="33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0" y="22"/>
                      <a:pt x="28" y="22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1"/>
                      <a:pt x="25" y="21"/>
                      <a:pt x="24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4" y="24"/>
                      <a:pt x="23" y="24"/>
                      <a:pt x="22" y="24"/>
                    </a:cubicBezTo>
                    <a:cubicBezTo>
                      <a:pt x="21" y="24"/>
                      <a:pt x="20" y="24"/>
                      <a:pt x="20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2"/>
                      <a:pt x="14" y="22"/>
                      <a:pt x="12" y="23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11" y="25"/>
                      <a:pt x="11" y="25"/>
                      <a:pt x="12" y="26"/>
                    </a:cubicBezTo>
                    <a:cubicBezTo>
                      <a:pt x="12" y="27"/>
                      <a:pt x="12" y="27"/>
                      <a:pt x="11" y="28"/>
                    </a:cubicBezTo>
                    <a:cubicBezTo>
                      <a:pt x="11" y="28"/>
                      <a:pt x="11" y="28"/>
                      <a:pt x="10" y="28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9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7"/>
                      <a:pt x="6" y="27"/>
                      <a:pt x="6" y="28"/>
                    </a:cubicBezTo>
                    <a:cubicBezTo>
                      <a:pt x="5" y="29"/>
                      <a:pt x="4" y="31"/>
                      <a:pt x="3" y="32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3" y="35"/>
                      <a:pt x="3" y="35"/>
                      <a:pt x="4" y="35"/>
                    </a:cubicBezTo>
                    <a:cubicBezTo>
                      <a:pt x="4" y="36"/>
                      <a:pt x="5" y="36"/>
                      <a:pt x="4" y="37"/>
                    </a:cubicBezTo>
                    <a:cubicBezTo>
                      <a:pt x="4" y="38"/>
                      <a:pt x="4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1" y="39"/>
                      <a:pt x="0" y="39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1" y="47"/>
                      <a:pt x="1" y="47"/>
                    </a:cubicBezTo>
                    <a:cubicBezTo>
                      <a:pt x="1" y="47"/>
                      <a:pt x="2" y="48"/>
                      <a:pt x="2" y="48"/>
                    </a:cubicBezTo>
                    <a:cubicBezTo>
                      <a:pt x="2" y="48"/>
                      <a:pt x="2" y="48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7"/>
                      <a:pt x="4" y="48"/>
                      <a:pt x="4" y="49"/>
                    </a:cubicBezTo>
                    <a:cubicBezTo>
                      <a:pt x="5" y="49"/>
                      <a:pt x="4" y="50"/>
                      <a:pt x="4" y="51"/>
                    </a:cubicBezTo>
                    <a:cubicBezTo>
                      <a:pt x="3" y="51"/>
                      <a:pt x="3" y="51"/>
                      <a:pt x="2" y="52"/>
                    </a:cubicBezTo>
                    <a:cubicBezTo>
                      <a:pt x="2" y="52"/>
                      <a:pt x="2" y="53"/>
                      <a:pt x="3" y="53"/>
                    </a:cubicBezTo>
                    <a:cubicBezTo>
                      <a:pt x="4" y="55"/>
                      <a:pt x="5" y="57"/>
                      <a:pt x="6" y="58"/>
                    </a:cubicBezTo>
                    <a:cubicBezTo>
                      <a:pt x="6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9" y="58"/>
                      <a:pt x="9" y="58"/>
                    </a:cubicBezTo>
                    <a:cubicBezTo>
                      <a:pt x="9" y="58"/>
                      <a:pt x="10" y="57"/>
                      <a:pt x="10" y="57"/>
                    </a:cubicBezTo>
                    <a:cubicBezTo>
                      <a:pt x="11" y="57"/>
                      <a:pt x="11" y="58"/>
                      <a:pt x="11" y="58"/>
                    </a:cubicBezTo>
                    <a:cubicBezTo>
                      <a:pt x="12" y="58"/>
                      <a:pt x="12" y="59"/>
                      <a:pt x="12" y="60"/>
                    </a:cubicBezTo>
                    <a:cubicBezTo>
                      <a:pt x="11" y="60"/>
                      <a:pt x="11" y="61"/>
                      <a:pt x="11" y="61"/>
                    </a:cubicBezTo>
                    <a:cubicBezTo>
                      <a:pt x="12" y="62"/>
                      <a:pt x="12" y="62"/>
                      <a:pt x="12" y="63"/>
                    </a:cubicBezTo>
                    <a:cubicBezTo>
                      <a:pt x="14" y="64"/>
                      <a:pt x="16" y="64"/>
                      <a:pt x="1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5"/>
                      <a:pt x="19" y="64"/>
                      <a:pt x="20" y="64"/>
                    </a:cubicBezTo>
                    <a:cubicBezTo>
                      <a:pt x="20" y="64"/>
                      <a:pt x="20" y="63"/>
                      <a:pt x="20" y="63"/>
                    </a:cubicBezTo>
                    <a:cubicBezTo>
                      <a:pt x="20" y="62"/>
                      <a:pt x="21" y="61"/>
                      <a:pt x="22" y="61"/>
                    </a:cubicBezTo>
                    <a:cubicBezTo>
                      <a:pt x="23" y="61"/>
                      <a:pt x="24" y="62"/>
                      <a:pt x="24" y="63"/>
                    </a:cubicBezTo>
                    <a:cubicBezTo>
                      <a:pt x="24" y="63"/>
                      <a:pt x="24" y="64"/>
                      <a:pt x="24" y="64"/>
                    </a:cubicBezTo>
                    <a:cubicBezTo>
                      <a:pt x="25" y="64"/>
                      <a:pt x="25" y="65"/>
                      <a:pt x="26" y="65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8" y="64"/>
                      <a:pt x="30" y="64"/>
                      <a:pt x="32" y="63"/>
                    </a:cubicBezTo>
                    <a:cubicBezTo>
                      <a:pt x="32" y="62"/>
                      <a:pt x="32" y="62"/>
                      <a:pt x="33" y="61"/>
                    </a:cubicBezTo>
                    <a:cubicBezTo>
                      <a:pt x="33" y="61"/>
                      <a:pt x="33" y="60"/>
                      <a:pt x="32" y="60"/>
                    </a:cubicBezTo>
                    <a:cubicBezTo>
                      <a:pt x="32" y="59"/>
                      <a:pt x="32" y="58"/>
                      <a:pt x="33" y="58"/>
                    </a:cubicBezTo>
                    <a:cubicBezTo>
                      <a:pt x="33" y="58"/>
                      <a:pt x="33" y="57"/>
                      <a:pt x="34" y="57"/>
                    </a:cubicBezTo>
                    <a:cubicBezTo>
                      <a:pt x="34" y="57"/>
                      <a:pt x="35" y="58"/>
                      <a:pt x="35" y="58"/>
                    </a:cubicBezTo>
                    <a:cubicBezTo>
                      <a:pt x="35" y="58"/>
                      <a:pt x="36" y="59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9"/>
                      <a:pt x="38" y="58"/>
                      <a:pt x="38" y="58"/>
                    </a:cubicBezTo>
                    <a:cubicBezTo>
                      <a:pt x="39" y="57"/>
                      <a:pt x="40" y="55"/>
                      <a:pt x="41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1" y="51"/>
                      <a:pt x="41" y="51"/>
                      <a:pt x="40" y="51"/>
                    </a:cubicBezTo>
                    <a:cubicBezTo>
                      <a:pt x="40" y="50"/>
                      <a:pt x="39" y="49"/>
                      <a:pt x="40" y="49"/>
                    </a:cubicBezTo>
                    <a:cubicBezTo>
                      <a:pt x="40" y="48"/>
                      <a:pt x="40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48"/>
                      <a:pt x="43" y="47"/>
                      <a:pt x="43" y="47"/>
                    </a:cubicBezTo>
                    <a:cubicBezTo>
                      <a:pt x="43" y="47"/>
                      <a:pt x="44" y="46"/>
                      <a:pt x="44" y="46"/>
                    </a:cubicBezTo>
                    <a:cubicBezTo>
                      <a:pt x="44" y="45"/>
                      <a:pt x="44" y="44"/>
                      <a:pt x="44" y="43"/>
                    </a:cubicBezTo>
                    <a:cubicBezTo>
                      <a:pt x="44" y="42"/>
                      <a:pt x="44" y="41"/>
                      <a:pt x="44" y="40"/>
                    </a:cubicBezTo>
                    <a:cubicBezTo>
                      <a:pt x="44" y="39"/>
                      <a:pt x="43" y="39"/>
                      <a:pt x="43" y="39"/>
                    </a:cubicBezTo>
                    <a:close/>
                    <a:moveTo>
                      <a:pt x="37" y="48"/>
                    </a:moveTo>
                    <a:cubicBezTo>
                      <a:pt x="36" y="50"/>
                      <a:pt x="37" y="52"/>
                      <a:pt x="38" y="53"/>
                    </a:cubicBezTo>
                    <a:cubicBezTo>
                      <a:pt x="38" y="54"/>
                      <a:pt x="37" y="54"/>
                      <a:pt x="36" y="55"/>
                    </a:cubicBezTo>
                    <a:cubicBezTo>
                      <a:pt x="35" y="54"/>
                      <a:pt x="33" y="54"/>
                      <a:pt x="31" y="55"/>
                    </a:cubicBezTo>
                    <a:cubicBezTo>
                      <a:pt x="29" y="57"/>
                      <a:pt x="29" y="59"/>
                      <a:pt x="29" y="60"/>
                    </a:cubicBezTo>
                    <a:cubicBezTo>
                      <a:pt x="28" y="61"/>
                      <a:pt x="27" y="61"/>
                      <a:pt x="26" y="61"/>
                    </a:cubicBezTo>
                    <a:cubicBezTo>
                      <a:pt x="26" y="60"/>
                      <a:pt x="24" y="58"/>
                      <a:pt x="22" y="58"/>
                    </a:cubicBezTo>
                    <a:cubicBezTo>
                      <a:pt x="20" y="58"/>
                      <a:pt x="18" y="60"/>
                      <a:pt x="18" y="61"/>
                    </a:cubicBezTo>
                    <a:cubicBezTo>
                      <a:pt x="17" y="61"/>
                      <a:pt x="16" y="61"/>
                      <a:pt x="15" y="60"/>
                    </a:cubicBezTo>
                    <a:cubicBezTo>
                      <a:pt x="15" y="59"/>
                      <a:pt x="15" y="57"/>
                      <a:pt x="13" y="55"/>
                    </a:cubicBezTo>
                    <a:cubicBezTo>
                      <a:pt x="11" y="54"/>
                      <a:pt x="9" y="54"/>
                      <a:pt x="8" y="55"/>
                    </a:cubicBezTo>
                    <a:cubicBezTo>
                      <a:pt x="7" y="54"/>
                      <a:pt x="6" y="54"/>
                      <a:pt x="6" y="53"/>
                    </a:cubicBezTo>
                    <a:cubicBezTo>
                      <a:pt x="7" y="52"/>
                      <a:pt x="8" y="50"/>
                      <a:pt x="7" y="48"/>
                    </a:cubicBezTo>
                    <a:cubicBezTo>
                      <a:pt x="7" y="46"/>
                      <a:pt x="5" y="44"/>
                      <a:pt x="3" y="44"/>
                    </a:cubicBezTo>
                    <a:cubicBezTo>
                      <a:pt x="3" y="44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1"/>
                    </a:cubicBezTo>
                    <a:cubicBezTo>
                      <a:pt x="5" y="41"/>
                      <a:pt x="7" y="40"/>
                      <a:pt x="7" y="38"/>
                    </a:cubicBezTo>
                    <a:cubicBezTo>
                      <a:pt x="8" y="36"/>
                      <a:pt x="7" y="34"/>
                      <a:pt x="6" y="33"/>
                    </a:cubicBezTo>
                    <a:cubicBezTo>
                      <a:pt x="6" y="32"/>
                      <a:pt x="7" y="31"/>
                      <a:pt x="8" y="30"/>
                    </a:cubicBezTo>
                    <a:cubicBezTo>
                      <a:pt x="9" y="32"/>
                      <a:pt x="11" y="32"/>
                      <a:pt x="13" y="30"/>
                    </a:cubicBezTo>
                    <a:cubicBezTo>
                      <a:pt x="15" y="29"/>
                      <a:pt x="15" y="27"/>
                      <a:pt x="15" y="25"/>
                    </a:cubicBezTo>
                    <a:cubicBezTo>
                      <a:pt x="16" y="25"/>
                      <a:pt x="17" y="25"/>
                      <a:pt x="18" y="24"/>
                    </a:cubicBezTo>
                    <a:cubicBezTo>
                      <a:pt x="18" y="26"/>
                      <a:pt x="20" y="27"/>
                      <a:pt x="22" y="27"/>
                    </a:cubicBezTo>
                    <a:cubicBezTo>
                      <a:pt x="24" y="27"/>
                      <a:pt x="26" y="26"/>
                      <a:pt x="26" y="24"/>
                    </a:cubicBezTo>
                    <a:cubicBezTo>
                      <a:pt x="27" y="25"/>
                      <a:pt x="28" y="25"/>
                      <a:pt x="29" y="25"/>
                    </a:cubicBezTo>
                    <a:cubicBezTo>
                      <a:pt x="29" y="27"/>
                      <a:pt x="29" y="29"/>
                      <a:pt x="31" y="30"/>
                    </a:cubicBezTo>
                    <a:cubicBezTo>
                      <a:pt x="33" y="32"/>
                      <a:pt x="35" y="32"/>
                      <a:pt x="36" y="30"/>
                    </a:cubicBezTo>
                    <a:cubicBezTo>
                      <a:pt x="37" y="31"/>
                      <a:pt x="38" y="32"/>
                      <a:pt x="38" y="33"/>
                    </a:cubicBezTo>
                    <a:cubicBezTo>
                      <a:pt x="37" y="34"/>
                      <a:pt x="36" y="36"/>
                      <a:pt x="37" y="38"/>
                    </a:cubicBezTo>
                    <a:cubicBezTo>
                      <a:pt x="37" y="40"/>
                      <a:pt x="39" y="41"/>
                      <a:pt x="41" y="41"/>
                    </a:cubicBezTo>
                    <a:cubicBezTo>
                      <a:pt x="41" y="42"/>
                      <a:pt x="41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39" y="44"/>
                      <a:pt x="37" y="46"/>
                      <a:pt x="37" y="48"/>
                    </a:cubicBezTo>
                    <a:close/>
                    <a:moveTo>
                      <a:pt x="61" y="12"/>
                    </a:moveTo>
                    <a:cubicBezTo>
                      <a:pt x="61" y="12"/>
                      <a:pt x="61" y="11"/>
                      <a:pt x="61" y="11"/>
                    </a:cubicBezTo>
                    <a:cubicBezTo>
                      <a:pt x="60" y="11"/>
                      <a:pt x="60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60" y="10"/>
                      <a:pt x="60" y="9"/>
                    </a:cubicBezTo>
                    <a:cubicBezTo>
                      <a:pt x="60" y="9"/>
                      <a:pt x="60" y="8"/>
                      <a:pt x="60" y="7"/>
                    </a:cubicBezTo>
                    <a:cubicBezTo>
                      <a:pt x="59" y="6"/>
                      <a:pt x="58" y="5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5" y="3"/>
                      <a:pt x="54" y="2"/>
                    </a:cubicBezTo>
                    <a:cubicBezTo>
                      <a:pt x="54" y="2"/>
                      <a:pt x="54" y="1"/>
                      <a:pt x="53" y="1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7" y="1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6" y="1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4" y="0"/>
                    </a:cubicBezTo>
                    <a:cubicBezTo>
                      <a:pt x="43" y="0"/>
                      <a:pt x="42" y="1"/>
                      <a:pt x="41" y="1"/>
                    </a:cubicBezTo>
                    <a:cubicBezTo>
                      <a:pt x="40" y="1"/>
                      <a:pt x="40" y="2"/>
                      <a:pt x="40" y="2"/>
                    </a:cubicBezTo>
                    <a:cubicBezTo>
                      <a:pt x="40" y="3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39" y="4"/>
                    </a:cubicBezTo>
                    <a:cubicBezTo>
                      <a:pt x="39" y="4"/>
                      <a:pt x="39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5"/>
                      <a:pt x="35" y="6"/>
                      <a:pt x="34" y="7"/>
                    </a:cubicBezTo>
                    <a:cubicBezTo>
                      <a:pt x="34" y="8"/>
                      <a:pt x="34" y="9"/>
                      <a:pt x="34" y="9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33" y="13"/>
                      <a:pt x="33" y="14"/>
                      <a:pt x="33" y="14"/>
                    </a:cubicBezTo>
                    <a:cubicBezTo>
                      <a:pt x="33" y="15"/>
                      <a:pt x="33" y="16"/>
                      <a:pt x="33" y="16"/>
                    </a:cubicBezTo>
                    <a:cubicBezTo>
                      <a:pt x="33" y="17"/>
                      <a:pt x="33" y="17"/>
                      <a:pt x="33" y="18"/>
                    </a:cubicBezTo>
                    <a:cubicBezTo>
                      <a:pt x="34" y="18"/>
                      <a:pt x="34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4" y="19"/>
                      <a:pt x="34" y="20"/>
                    </a:cubicBezTo>
                    <a:cubicBezTo>
                      <a:pt x="34" y="20"/>
                      <a:pt x="34" y="21"/>
                      <a:pt x="34" y="21"/>
                    </a:cubicBezTo>
                    <a:cubicBezTo>
                      <a:pt x="35" y="22"/>
                      <a:pt x="36" y="23"/>
                      <a:pt x="37" y="24"/>
                    </a:cubicBezTo>
                    <a:cubicBezTo>
                      <a:pt x="37" y="25"/>
                      <a:pt x="37" y="25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5"/>
                      <a:pt x="39" y="25"/>
                      <a:pt x="39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4"/>
                      <a:pt x="40" y="24"/>
                      <a:pt x="40" y="25"/>
                    </a:cubicBezTo>
                    <a:cubicBezTo>
                      <a:pt x="40" y="25"/>
                      <a:pt x="40" y="26"/>
                      <a:pt x="40" y="26"/>
                    </a:cubicBezTo>
                    <a:cubicBezTo>
                      <a:pt x="40" y="27"/>
                      <a:pt x="40" y="27"/>
                      <a:pt x="41" y="27"/>
                    </a:cubicBezTo>
                    <a:cubicBezTo>
                      <a:pt x="42" y="28"/>
                      <a:pt x="43" y="28"/>
                      <a:pt x="44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6" y="28"/>
                      <a:pt x="46" y="28"/>
                    </a:cubicBezTo>
                    <a:cubicBezTo>
                      <a:pt x="46" y="28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8" y="28"/>
                      <a:pt x="48" y="28"/>
                    </a:cubicBezTo>
                    <a:cubicBezTo>
                      <a:pt x="48" y="28"/>
                      <a:pt x="49" y="29"/>
                      <a:pt x="49" y="29"/>
                    </a:cubicBezTo>
                    <a:cubicBezTo>
                      <a:pt x="49" y="29"/>
                      <a:pt x="49" y="29"/>
                      <a:pt x="50" y="29"/>
                    </a:cubicBezTo>
                    <a:cubicBezTo>
                      <a:pt x="51" y="28"/>
                      <a:pt x="52" y="28"/>
                      <a:pt x="53" y="27"/>
                    </a:cubicBezTo>
                    <a:cubicBezTo>
                      <a:pt x="54" y="27"/>
                      <a:pt x="54" y="27"/>
                      <a:pt x="54" y="26"/>
                    </a:cubicBezTo>
                    <a:cubicBezTo>
                      <a:pt x="55" y="26"/>
                      <a:pt x="54" y="25"/>
                      <a:pt x="54" y="25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5" y="24"/>
                    </a:cubicBezTo>
                    <a:cubicBezTo>
                      <a:pt x="55" y="25"/>
                      <a:pt x="55" y="25"/>
                      <a:pt x="56" y="25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7" y="25"/>
                      <a:pt x="57" y="25"/>
                      <a:pt x="57" y="24"/>
                    </a:cubicBezTo>
                    <a:cubicBezTo>
                      <a:pt x="58" y="23"/>
                      <a:pt x="59" y="22"/>
                      <a:pt x="60" y="21"/>
                    </a:cubicBezTo>
                    <a:cubicBezTo>
                      <a:pt x="60" y="21"/>
                      <a:pt x="60" y="20"/>
                      <a:pt x="60" y="20"/>
                    </a:cubicBezTo>
                    <a:cubicBezTo>
                      <a:pt x="60" y="19"/>
                      <a:pt x="59" y="19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1" y="17"/>
                      <a:pt x="61" y="17"/>
                      <a:pt x="61" y="16"/>
                    </a:cubicBezTo>
                    <a:cubicBezTo>
                      <a:pt x="61" y="16"/>
                      <a:pt x="62" y="15"/>
                      <a:pt x="62" y="14"/>
                    </a:cubicBezTo>
                    <a:cubicBezTo>
                      <a:pt x="62" y="14"/>
                      <a:pt x="61" y="13"/>
                      <a:pt x="61" y="12"/>
                    </a:cubicBezTo>
                    <a:close/>
                    <a:moveTo>
                      <a:pt x="58" y="15"/>
                    </a:moveTo>
                    <a:cubicBezTo>
                      <a:pt x="57" y="15"/>
                      <a:pt x="56" y="16"/>
                      <a:pt x="56" y="17"/>
                    </a:cubicBezTo>
                    <a:cubicBezTo>
                      <a:pt x="55" y="18"/>
                      <a:pt x="56" y="20"/>
                      <a:pt x="57" y="21"/>
                    </a:cubicBezTo>
                    <a:cubicBezTo>
                      <a:pt x="56" y="21"/>
                      <a:pt x="56" y="21"/>
                      <a:pt x="56" y="22"/>
                    </a:cubicBezTo>
                    <a:cubicBezTo>
                      <a:pt x="55" y="21"/>
                      <a:pt x="53" y="21"/>
                      <a:pt x="52" y="22"/>
                    </a:cubicBezTo>
                    <a:cubicBezTo>
                      <a:pt x="51" y="23"/>
                      <a:pt x="51" y="24"/>
                      <a:pt x="51" y="25"/>
                    </a:cubicBezTo>
                    <a:cubicBezTo>
                      <a:pt x="51" y="25"/>
                      <a:pt x="50" y="25"/>
                      <a:pt x="50" y="25"/>
                    </a:cubicBezTo>
                    <a:cubicBezTo>
                      <a:pt x="49" y="24"/>
                      <a:pt x="48" y="24"/>
                      <a:pt x="47" y="24"/>
                    </a:cubicBezTo>
                    <a:cubicBezTo>
                      <a:pt x="46" y="24"/>
                      <a:pt x="45" y="24"/>
                      <a:pt x="44" y="25"/>
                    </a:cubicBezTo>
                    <a:cubicBezTo>
                      <a:pt x="44" y="25"/>
                      <a:pt x="43" y="25"/>
                      <a:pt x="43" y="25"/>
                    </a:cubicBezTo>
                    <a:cubicBezTo>
                      <a:pt x="43" y="24"/>
                      <a:pt x="43" y="23"/>
                      <a:pt x="42" y="22"/>
                    </a:cubicBezTo>
                    <a:cubicBezTo>
                      <a:pt x="41" y="21"/>
                      <a:pt x="39" y="21"/>
                      <a:pt x="38" y="22"/>
                    </a:cubicBezTo>
                    <a:cubicBezTo>
                      <a:pt x="38" y="21"/>
                      <a:pt x="38" y="21"/>
                      <a:pt x="37" y="21"/>
                    </a:cubicBezTo>
                    <a:cubicBezTo>
                      <a:pt x="38" y="20"/>
                      <a:pt x="39" y="18"/>
                      <a:pt x="38" y="17"/>
                    </a:cubicBezTo>
                    <a:cubicBezTo>
                      <a:pt x="38" y="16"/>
                      <a:pt x="37" y="15"/>
                      <a:pt x="36" y="15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8" y="13"/>
                      <a:pt x="38" y="11"/>
                    </a:cubicBezTo>
                    <a:cubicBezTo>
                      <a:pt x="39" y="10"/>
                      <a:pt x="38" y="9"/>
                      <a:pt x="37" y="8"/>
                    </a:cubicBezTo>
                    <a:cubicBezTo>
                      <a:pt x="38" y="8"/>
                      <a:pt x="38" y="7"/>
                      <a:pt x="38" y="7"/>
                    </a:cubicBezTo>
                    <a:cubicBezTo>
                      <a:pt x="39" y="8"/>
                      <a:pt x="41" y="8"/>
                      <a:pt x="42" y="7"/>
                    </a:cubicBezTo>
                    <a:cubicBezTo>
                      <a:pt x="43" y="6"/>
                      <a:pt x="43" y="5"/>
                      <a:pt x="43" y="4"/>
                    </a:cubicBezTo>
                    <a:cubicBezTo>
                      <a:pt x="43" y="3"/>
                      <a:pt x="44" y="3"/>
                      <a:pt x="44" y="3"/>
                    </a:cubicBezTo>
                    <a:cubicBezTo>
                      <a:pt x="45" y="4"/>
                      <a:pt x="46" y="5"/>
                      <a:pt x="47" y="5"/>
                    </a:cubicBezTo>
                    <a:cubicBezTo>
                      <a:pt x="48" y="5"/>
                      <a:pt x="49" y="4"/>
                      <a:pt x="50" y="3"/>
                    </a:cubicBezTo>
                    <a:cubicBezTo>
                      <a:pt x="50" y="3"/>
                      <a:pt x="51" y="3"/>
                      <a:pt x="51" y="4"/>
                    </a:cubicBezTo>
                    <a:cubicBezTo>
                      <a:pt x="51" y="5"/>
                      <a:pt x="51" y="6"/>
                      <a:pt x="52" y="7"/>
                    </a:cubicBezTo>
                    <a:cubicBezTo>
                      <a:pt x="53" y="8"/>
                      <a:pt x="55" y="8"/>
                      <a:pt x="56" y="7"/>
                    </a:cubicBezTo>
                    <a:cubicBezTo>
                      <a:pt x="56" y="7"/>
                      <a:pt x="56" y="8"/>
                      <a:pt x="57" y="8"/>
                    </a:cubicBezTo>
                    <a:cubicBezTo>
                      <a:pt x="56" y="9"/>
                      <a:pt x="55" y="10"/>
                      <a:pt x="56" y="11"/>
                    </a:cubicBezTo>
                    <a:cubicBezTo>
                      <a:pt x="56" y="13"/>
                      <a:pt x="57" y="14"/>
                      <a:pt x="58" y="14"/>
                    </a:cubicBezTo>
                    <a:cubicBezTo>
                      <a:pt x="58" y="14"/>
                      <a:pt x="59" y="14"/>
                      <a:pt x="59" y="14"/>
                    </a:cubicBezTo>
                    <a:cubicBezTo>
                      <a:pt x="59" y="15"/>
                      <a:pt x="58" y="15"/>
                      <a:pt x="58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36"/>
              <p:cNvSpPr>
                <a:spLocks noEditPoints="1"/>
              </p:cNvSpPr>
              <p:nvPr/>
            </p:nvSpPr>
            <p:spPr bwMode="auto">
              <a:xfrm>
                <a:off x="5682599" y="2135440"/>
                <a:ext cx="387490" cy="387493"/>
              </a:xfrm>
              <a:custGeom>
                <a:avLst/>
                <a:gdLst>
                  <a:gd name="T0" fmla="*/ 18 w 35"/>
                  <a:gd name="T1" fmla="*/ 0 h 35"/>
                  <a:gd name="T2" fmla="*/ 0 w 35"/>
                  <a:gd name="T3" fmla="*/ 18 h 35"/>
                  <a:gd name="T4" fmla="*/ 18 w 35"/>
                  <a:gd name="T5" fmla="*/ 35 h 35"/>
                  <a:gd name="T6" fmla="*/ 35 w 35"/>
                  <a:gd name="T7" fmla="*/ 18 h 35"/>
                  <a:gd name="T8" fmla="*/ 18 w 35"/>
                  <a:gd name="T9" fmla="*/ 0 h 35"/>
                  <a:gd name="T10" fmla="*/ 18 w 35"/>
                  <a:gd name="T11" fmla="*/ 32 h 35"/>
                  <a:gd name="T12" fmla="*/ 3 w 35"/>
                  <a:gd name="T13" fmla="*/ 18 h 35"/>
                  <a:gd name="T14" fmla="*/ 18 w 35"/>
                  <a:gd name="T15" fmla="*/ 3 h 35"/>
                  <a:gd name="T16" fmla="*/ 32 w 35"/>
                  <a:gd name="T17" fmla="*/ 18 h 35"/>
                  <a:gd name="T18" fmla="*/ 18 w 35"/>
                  <a:gd name="T19" fmla="*/ 32 h 35"/>
                  <a:gd name="T20" fmla="*/ 27 w 35"/>
                  <a:gd name="T21" fmla="*/ 12 h 35"/>
                  <a:gd name="T22" fmla="*/ 27 w 35"/>
                  <a:gd name="T23" fmla="*/ 14 h 35"/>
                  <a:gd name="T24" fmla="*/ 16 w 35"/>
                  <a:gd name="T25" fmla="*/ 23 h 35"/>
                  <a:gd name="T26" fmla="*/ 16 w 35"/>
                  <a:gd name="T27" fmla="*/ 23 h 35"/>
                  <a:gd name="T28" fmla="*/ 15 w 35"/>
                  <a:gd name="T29" fmla="*/ 23 h 35"/>
                  <a:gd name="T30" fmla="*/ 9 w 35"/>
                  <a:gd name="T31" fmla="*/ 18 h 35"/>
                  <a:gd name="T32" fmla="*/ 9 w 35"/>
                  <a:gd name="T33" fmla="*/ 16 h 35"/>
                  <a:gd name="T34" fmla="*/ 10 w 35"/>
                  <a:gd name="T35" fmla="*/ 16 h 35"/>
                  <a:gd name="T36" fmla="*/ 16 w 35"/>
                  <a:gd name="T37" fmla="*/ 21 h 35"/>
                  <a:gd name="T38" fmla="*/ 26 w 35"/>
                  <a:gd name="T39" fmla="*/ 12 h 35"/>
                  <a:gd name="T40" fmla="*/ 27 w 35"/>
                  <a:gd name="T4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8" y="35"/>
                    </a:cubicBezTo>
                    <a:cubicBezTo>
                      <a:pt x="28" y="35"/>
                      <a:pt x="35" y="27"/>
                      <a:pt x="35" y="18"/>
                    </a:cubicBezTo>
                    <a:cubicBezTo>
                      <a:pt x="35" y="8"/>
                      <a:pt x="28" y="0"/>
                      <a:pt x="18" y="0"/>
                    </a:cubicBezTo>
                    <a:close/>
                    <a:moveTo>
                      <a:pt x="18" y="32"/>
                    </a:moveTo>
                    <a:cubicBezTo>
                      <a:pt x="10" y="32"/>
                      <a:pt x="3" y="26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2" y="10"/>
                      <a:pt x="32" y="18"/>
                    </a:cubicBezTo>
                    <a:cubicBezTo>
                      <a:pt x="32" y="26"/>
                      <a:pt x="26" y="32"/>
                      <a:pt x="18" y="32"/>
                    </a:cubicBezTo>
                    <a:close/>
                    <a:moveTo>
                      <a:pt x="27" y="12"/>
                    </a:moveTo>
                    <a:cubicBezTo>
                      <a:pt x="28" y="13"/>
                      <a:pt x="28" y="13"/>
                      <a:pt x="27" y="1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8" y="17"/>
                      <a:pt x="9" y="16"/>
                    </a:cubicBezTo>
                    <a:cubicBezTo>
                      <a:pt x="9" y="16"/>
                      <a:pt x="10" y="16"/>
                      <a:pt x="10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7" y="12"/>
                      <a:pt x="27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37"/>
              <p:cNvSpPr>
                <a:spLocks noEditPoints="1"/>
              </p:cNvSpPr>
              <p:nvPr/>
            </p:nvSpPr>
            <p:spPr bwMode="auto">
              <a:xfrm>
                <a:off x="6795112" y="2542410"/>
                <a:ext cx="225912" cy="225914"/>
              </a:xfrm>
              <a:custGeom>
                <a:avLst/>
                <a:gdLst>
                  <a:gd name="T0" fmla="*/ 18 w 35"/>
                  <a:gd name="T1" fmla="*/ 0 h 35"/>
                  <a:gd name="T2" fmla="*/ 0 w 35"/>
                  <a:gd name="T3" fmla="*/ 18 h 35"/>
                  <a:gd name="T4" fmla="*/ 18 w 35"/>
                  <a:gd name="T5" fmla="*/ 35 h 35"/>
                  <a:gd name="T6" fmla="*/ 35 w 35"/>
                  <a:gd name="T7" fmla="*/ 18 h 35"/>
                  <a:gd name="T8" fmla="*/ 18 w 35"/>
                  <a:gd name="T9" fmla="*/ 0 h 35"/>
                  <a:gd name="T10" fmla="*/ 18 w 35"/>
                  <a:gd name="T11" fmla="*/ 32 h 35"/>
                  <a:gd name="T12" fmla="*/ 3 w 35"/>
                  <a:gd name="T13" fmla="*/ 18 h 35"/>
                  <a:gd name="T14" fmla="*/ 18 w 35"/>
                  <a:gd name="T15" fmla="*/ 3 h 35"/>
                  <a:gd name="T16" fmla="*/ 32 w 35"/>
                  <a:gd name="T17" fmla="*/ 18 h 35"/>
                  <a:gd name="T18" fmla="*/ 18 w 35"/>
                  <a:gd name="T19" fmla="*/ 32 h 35"/>
                  <a:gd name="T20" fmla="*/ 24 w 35"/>
                  <a:gd name="T21" fmla="*/ 12 h 35"/>
                  <a:gd name="T22" fmla="*/ 19 w 35"/>
                  <a:gd name="T23" fmla="*/ 18 h 35"/>
                  <a:gd name="T24" fmla="*/ 24 w 35"/>
                  <a:gd name="T25" fmla="*/ 23 h 35"/>
                  <a:gd name="T26" fmla="*/ 24 w 35"/>
                  <a:gd name="T27" fmla="*/ 24 h 35"/>
                  <a:gd name="T28" fmla="*/ 24 w 35"/>
                  <a:gd name="T29" fmla="*/ 25 h 35"/>
                  <a:gd name="T30" fmla="*/ 23 w 35"/>
                  <a:gd name="T31" fmla="*/ 24 h 35"/>
                  <a:gd name="T32" fmla="*/ 18 w 35"/>
                  <a:gd name="T33" fmla="*/ 19 h 35"/>
                  <a:gd name="T34" fmla="*/ 12 w 35"/>
                  <a:gd name="T35" fmla="*/ 24 h 35"/>
                  <a:gd name="T36" fmla="*/ 12 w 35"/>
                  <a:gd name="T37" fmla="*/ 25 h 35"/>
                  <a:gd name="T38" fmla="*/ 11 w 35"/>
                  <a:gd name="T39" fmla="*/ 24 h 35"/>
                  <a:gd name="T40" fmla="*/ 11 w 35"/>
                  <a:gd name="T41" fmla="*/ 23 h 35"/>
                  <a:gd name="T42" fmla="*/ 16 w 35"/>
                  <a:gd name="T43" fmla="*/ 18 h 35"/>
                  <a:gd name="T44" fmla="*/ 11 w 35"/>
                  <a:gd name="T45" fmla="*/ 12 h 35"/>
                  <a:gd name="T46" fmla="*/ 11 w 35"/>
                  <a:gd name="T47" fmla="*/ 11 h 35"/>
                  <a:gd name="T48" fmla="*/ 12 w 35"/>
                  <a:gd name="T49" fmla="*/ 11 h 35"/>
                  <a:gd name="T50" fmla="*/ 18 w 35"/>
                  <a:gd name="T51" fmla="*/ 16 h 35"/>
                  <a:gd name="T52" fmla="*/ 23 w 35"/>
                  <a:gd name="T53" fmla="*/ 11 h 35"/>
                  <a:gd name="T54" fmla="*/ 24 w 35"/>
                  <a:gd name="T55" fmla="*/ 11 h 35"/>
                  <a:gd name="T56" fmla="*/ 24 w 35"/>
                  <a:gd name="T57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8" y="35"/>
                    </a:cubicBezTo>
                    <a:cubicBezTo>
                      <a:pt x="27" y="35"/>
                      <a:pt x="35" y="27"/>
                      <a:pt x="35" y="18"/>
                    </a:cubicBezTo>
                    <a:cubicBezTo>
                      <a:pt x="35" y="8"/>
                      <a:pt x="27" y="0"/>
                      <a:pt x="18" y="0"/>
                    </a:cubicBezTo>
                    <a:close/>
                    <a:moveTo>
                      <a:pt x="18" y="32"/>
                    </a:moveTo>
                    <a:cubicBezTo>
                      <a:pt x="10" y="32"/>
                      <a:pt x="3" y="26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2" y="10"/>
                      <a:pt x="32" y="18"/>
                    </a:cubicBezTo>
                    <a:cubicBezTo>
                      <a:pt x="32" y="26"/>
                      <a:pt x="26" y="32"/>
                      <a:pt x="18" y="32"/>
                    </a:cubicBezTo>
                    <a:close/>
                    <a:moveTo>
                      <a:pt x="24" y="12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4"/>
                      <a:pt x="24" y="24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5"/>
                      <a:pt x="12" y="25"/>
                    </a:cubicBezTo>
                    <a:cubicBezTo>
                      <a:pt x="11" y="25"/>
                      <a:pt x="11" y="24"/>
                      <a:pt x="11" y="24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1" y="11"/>
                    </a:cubicBezTo>
                    <a:cubicBezTo>
                      <a:pt x="11" y="10"/>
                      <a:pt x="12" y="10"/>
                      <a:pt x="12" y="11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4" y="10"/>
                      <a:pt x="24" y="11"/>
                    </a:cubicBezTo>
                    <a:cubicBezTo>
                      <a:pt x="25" y="11"/>
                      <a:pt x="25" y="12"/>
                      <a:pt x="24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41"/>
              <p:cNvSpPr>
                <a:spLocks noEditPoints="1"/>
              </p:cNvSpPr>
              <p:nvPr/>
            </p:nvSpPr>
            <p:spPr bwMode="auto">
              <a:xfrm>
                <a:off x="5456606" y="5253251"/>
                <a:ext cx="477196" cy="461290"/>
              </a:xfrm>
              <a:custGeom>
                <a:avLst/>
                <a:gdLst>
                  <a:gd name="T0" fmla="*/ 12 w 63"/>
                  <a:gd name="T1" fmla="*/ 10 h 61"/>
                  <a:gd name="T2" fmla="*/ 13 w 63"/>
                  <a:gd name="T3" fmla="*/ 10 h 61"/>
                  <a:gd name="T4" fmla="*/ 13 w 63"/>
                  <a:gd name="T5" fmla="*/ 12 h 61"/>
                  <a:gd name="T6" fmla="*/ 13 w 63"/>
                  <a:gd name="T7" fmla="*/ 29 h 61"/>
                  <a:gd name="T8" fmla="*/ 13 w 63"/>
                  <a:gd name="T9" fmla="*/ 31 h 61"/>
                  <a:gd name="T10" fmla="*/ 13 w 63"/>
                  <a:gd name="T11" fmla="*/ 31 h 61"/>
                  <a:gd name="T12" fmla="*/ 12 w 63"/>
                  <a:gd name="T13" fmla="*/ 31 h 61"/>
                  <a:gd name="T14" fmla="*/ 12 w 63"/>
                  <a:gd name="T15" fmla="*/ 10 h 61"/>
                  <a:gd name="T16" fmla="*/ 61 w 63"/>
                  <a:gd name="T17" fmla="*/ 59 h 61"/>
                  <a:gd name="T18" fmla="*/ 56 w 63"/>
                  <a:gd name="T19" fmla="*/ 61 h 61"/>
                  <a:gd name="T20" fmla="*/ 51 w 63"/>
                  <a:gd name="T21" fmla="*/ 59 h 61"/>
                  <a:gd name="T22" fmla="*/ 38 w 63"/>
                  <a:gd name="T23" fmla="*/ 47 h 61"/>
                  <a:gd name="T24" fmla="*/ 36 w 63"/>
                  <a:gd name="T25" fmla="*/ 42 h 61"/>
                  <a:gd name="T26" fmla="*/ 32 w 63"/>
                  <a:gd name="T27" fmla="*/ 38 h 61"/>
                  <a:gd name="T28" fmla="*/ 22 w 63"/>
                  <a:gd name="T29" fmla="*/ 41 h 61"/>
                  <a:gd name="T30" fmla="*/ 8 w 63"/>
                  <a:gd name="T31" fmla="*/ 35 h 61"/>
                  <a:gd name="T32" fmla="*/ 8 w 63"/>
                  <a:gd name="T33" fmla="*/ 6 h 61"/>
                  <a:gd name="T34" fmla="*/ 22 w 63"/>
                  <a:gd name="T35" fmla="*/ 0 h 61"/>
                  <a:gd name="T36" fmla="*/ 36 w 63"/>
                  <a:gd name="T37" fmla="*/ 6 h 61"/>
                  <a:gd name="T38" fmla="*/ 39 w 63"/>
                  <a:gd name="T39" fmla="*/ 31 h 61"/>
                  <a:gd name="T40" fmla="*/ 43 w 63"/>
                  <a:gd name="T41" fmla="*/ 35 h 61"/>
                  <a:gd name="T42" fmla="*/ 48 w 63"/>
                  <a:gd name="T43" fmla="*/ 37 h 61"/>
                  <a:gd name="T44" fmla="*/ 60 w 63"/>
                  <a:gd name="T45" fmla="*/ 49 h 61"/>
                  <a:gd name="T46" fmla="*/ 61 w 63"/>
                  <a:gd name="T47" fmla="*/ 59 h 61"/>
                  <a:gd name="T48" fmla="*/ 10 w 63"/>
                  <a:gd name="T49" fmla="*/ 8 h 61"/>
                  <a:gd name="T50" fmla="*/ 5 w 63"/>
                  <a:gd name="T51" fmla="*/ 21 h 61"/>
                  <a:gd name="T52" fmla="*/ 10 w 63"/>
                  <a:gd name="T53" fmla="*/ 33 h 61"/>
                  <a:gd name="T54" fmla="*/ 22 w 63"/>
                  <a:gd name="T55" fmla="*/ 38 h 61"/>
                  <a:gd name="T56" fmla="*/ 34 w 63"/>
                  <a:gd name="T57" fmla="*/ 33 h 61"/>
                  <a:gd name="T58" fmla="*/ 39 w 63"/>
                  <a:gd name="T59" fmla="*/ 21 h 61"/>
                  <a:gd name="T60" fmla="*/ 34 w 63"/>
                  <a:gd name="T61" fmla="*/ 8 h 61"/>
                  <a:gd name="T62" fmla="*/ 22 w 63"/>
                  <a:gd name="T63" fmla="*/ 3 h 61"/>
                  <a:gd name="T64" fmla="*/ 10 w 63"/>
                  <a:gd name="T65" fmla="*/ 8 h 61"/>
                  <a:gd name="T66" fmla="*/ 36 w 63"/>
                  <a:gd name="T67" fmla="*/ 34 h 61"/>
                  <a:gd name="T68" fmla="*/ 34 w 63"/>
                  <a:gd name="T69" fmla="*/ 35 h 61"/>
                  <a:gd name="T70" fmla="*/ 38 w 63"/>
                  <a:gd name="T71" fmla="*/ 39 h 61"/>
                  <a:gd name="T72" fmla="*/ 39 w 63"/>
                  <a:gd name="T73" fmla="*/ 37 h 61"/>
                  <a:gd name="T74" fmla="*/ 40 w 63"/>
                  <a:gd name="T75" fmla="*/ 36 h 61"/>
                  <a:gd name="T76" fmla="*/ 37 w 63"/>
                  <a:gd name="T77" fmla="*/ 33 h 61"/>
                  <a:gd name="T78" fmla="*/ 36 w 63"/>
                  <a:gd name="T79" fmla="*/ 34 h 61"/>
                  <a:gd name="T80" fmla="*/ 41 w 63"/>
                  <a:gd name="T81" fmla="*/ 44 h 61"/>
                  <a:gd name="T82" fmla="*/ 53 w 63"/>
                  <a:gd name="T83" fmla="*/ 57 h 61"/>
                  <a:gd name="T84" fmla="*/ 58 w 63"/>
                  <a:gd name="T85" fmla="*/ 57 h 61"/>
                  <a:gd name="T86" fmla="*/ 60 w 63"/>
                  <a:gd name="T87" fmla="*/ 54 h 61"/>
                  <a:gd name="T88" fmla="*/ 58 w 63"/>
                  <a:gd name="T89" fmla="*/ 51 h 61"/>
                  <a:gd name="T90" fmla="*/ 46 w 63"/>
                  <a:gd name="T91" fmla="*/ 39 h 61"/>
                  <a:gd name="T92" fmla="*/ 43 w 63"/>
                  <a:gd name="T93" fmla="*/ 38 h 61"/>
                  <a:gd name="T94" fmla="*/ 42 w 63"/>
                  <a:gd name="T95" fmla="*/ 38 h 61"/>
                  <a:gd name="T96" fmla="*/ 41 w 63"/>
                  <a:gd name="T97" fmla="*/ 38 h 61"/>
                  <a:gd name="T98" fmla="*/ 40 w 63"/>
                  <a:gd name="T99" fmla="*/ 39 h 61"/>
                  <a:gd name="T100" fmla="*/ 40 w 63"/>
                  <a:gd name="T101" fmla="*/ 40 h 61"/>
                  <a:gd name="T102" fmla="*/ 39 w 63"/>
                  <a:gd name="T103" fmla="*/ 40 h 61"/>
                  <a:gd name="T104" fmla="*/ 41 w 63"/>
                  <a:gd name="T105" fmla="*/ 4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" h="61">
                    <a:moveTo>
                      <a:pt x="12" y="10"/>
                    </a:move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1"/>
                      <a:pt x="14" y="11"/>
                      <a:pt x="13" y="12"/>
                    </a:cubicBezTo>
                    <a:cubicBezTo>
                      <a:pt x="8" y="17"/>
                      <a:pt x="8" y="24"/>
                      <a:pt x="13" y="29"/>
                    </a:cubicBezTo>
                    <a:cubicBezTo>
                      <a:pt x="14" y="30"/>
                      <a:pt x="14" y="30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6" y="25"/>
                      <a:pt x="6" y="16"/>
                      <a:pt x="12" y="10"/>
                    </a:cubicBezTo>
                    <a:close/>
                    <a:moveTo>
                      <a:pt x="61" y="59"/>
                    </a:moveTo>
                    <a:cubicBezTo>
                      <a:pt x="59" y="60"/>
                      <a:pt x="58" y="61"/>
                      <a:pt x="56" y="61"/>
                    </a:cubicBezTo>
                    <a:cubicBezTo>
                      <a:pt x="54" y="61"/>
                      <a:pt x="52" y="60"/>
                      <a:pt x="51" y="59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7" y="45"/>
                      <a:pt x="36" y="43"/>
                      <a:pt x="36" y="42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29" y="40"/>
                      <a:pt x="26" y="41"/>
                      <a:pt x="22" y="41"/>
                    </a:cubicBezTo>
                    <a:cubicBezTo>
                      <a:pt x="17" y="41"/>
                      <a:pt x="12" y="38"/>
                      <a:pt x="8" y="35"/>
                    </a:cubicBezTo>
                    <a:cubicBezTo>
                      <a:pt x="0" y="27"/>
                      <a:pt x="0" y="14"/>
                      <a:pt x="8" y="6"/>
                    </a:cubicBezTo>
                    <a:cubicBezTo>
                      <a:pt x="12" y="3"/>
                      <a:pt x="17" y="0"/>
                      <a:pt x="22" y="0"/>
                    </a:cubicBezTo>
                    <a:cubicBezTo>
                      <a:pt x="28" y="0"/>
                      <a:pt x="33" y="3"/>
                      <a:pt x="36" y="6"/>
                    </a:cubicBezTo>
                    <a:cubicBezTo>
                      <a:pt x="43" y="13"/>
                      <a:pt x="44" y="23"/>
                      <a:pt x="39" y="31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5"/>
                      <a:pt x="47" y="35"/>
                      <a:pt x="48" y="37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63" y="52"/>
                      <a:pt x="63" y="56"/>
                      <a:pt x="61" y="59"/>
                    </a:cubicBezTo>
                    <a:close/>
                    <a:moveTo>
                      <a:pt x="10" y="8"/>
                    </a:moveTo>
                    <a:cubicBezTo>
                      <a:pt x="7" y="12"/>
                      <a:pt x="5" y="16"/>
                      <a:pt x="5" y="21"/>
                    </a:cubicBezTo>
                    <a:cubicBezTo>
                      <a:pt x="5" y="25"/>
                      <a:pt x="7" y="29"/>
                      <a:pt x="10" y="33"/>
                    </a:cubicBezTo>
                    <a:cubicBezTo>
                      <a:pt x="13" y="36"/>
                      <a:pt x="18" y="38"/>
                      <a:pt x="22" y="38"/>
                    </a:cubicBezTo>
                    <a:cubicBezTo>
                      <a:pt x="27" y="38"/>
                      <a:pt x="31" y="36"/>
                      <a:pt x="34" y="33"/>
                    </a:cubicBezTo>
                    <a:cubicBezTo>
                      <a:pt x="37" y="29"/>
                      <a:pt x="39" y="25"/>
                      <a:pt x="39" y="21"/>
                    </a:cubicBezTo>
                    <a:cubicBezTo>
                      <a:pt x="39" y="16"/>
                      <a:pt x="37" y="12"/>
                      <a:pt x="34" y="8"/>
                    </a:cubicBezTo>
                    <a:cubicBezTo>
                      <a:pt x="31" y="5"/>
                      <a:pt x="27" y="3"/>
                      <a:pt x="22" y="3"/>
                    </a:cubicBezTo>
                    <a:cubicBezTo>
                      <a:pt x="18" y="3"/>
                      <a:pt x="13" y="5"/>
                      <a:pt x="10" y="8"/>
                    </a:cubicBezTo>
                    <a:close/>
                    <a:moveTo>
                      <a:pt x="36" y="34"/>
                    </a:moveTo>
                    <a:cubicBezTo>
                      <a:pt x="35" y="34"/>
                      <a:pt x="35" y="35"/>
                      <a:pt x="34" y="35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7"/>
                      <a:pt x="40" y="36"/>
                      <a:pt x="40" y="36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6" y="33"/>
                      <a:pt x="36" y="34"/>
                      <a:pt x="36" y="34"/>
                    </a:cubicBezTo>
                    <a:close/>
                    <a:moveTo>
                      <a:pt x="41" y="44"/>
                    </a:move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8"/>
                      <a:pt x="57" y="58"/>
                      <a:pt x="58" y="57"/>
                    </a:cubicBezTo>
                    <a:cubicBezTo>
                      <a:pt x="59" y="56"/>
                      <a:pt x="60" y="55"/>
                      <a:pt x="60" y="54"/>
                    </a:cubicBezTo>
                    <a:cubicBezTo>
                      <a:pt x="60" y="53"/>
                      <a:pt x="59" y="52"/>
                      <a:pt x="58" y="51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5" y="38"/>
                      <a:pt x="44" y="38"/>
                      <a:pt x="43" y="38"/>
                    </a:cubicBez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0" y="39"/>
                    </a:cubicBezTo>
                    <a:cubicBezTo>
                      <a:pt x="40" y="39"/>
                      <a:pt x="40" y="39"/>
                      <a:pt x="40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9" y="42"/>
                      <a:pt x="39" y="43"/>
                      <a:pt x="41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8"/>
              <p:cNvSpPr>
                <a:spLocks noEditPoints="1"/>
              </p:cNvSpPr>
              <p:nvPr/>
            </p:nvSpPr>
            <p:spPr bwMode="auto">
              <a:xfrm>
                <a:off x="3817235" y="2826580"/>
                <a:ext cx="337707" cy="318734"/>
              </a:xfrm>
              <a:custGeom>
                <a:avLst/>
                <a:gdLst>
                  <a:gd name="T0" fmla="*/ 13 w 75"/>
                  <a:gd name="T1" fmla="*/ 41 h 71"/>
                  <a:gd name="T2" fmla="*/ 13 w 75"/>
                  <a:gd name="T3" fmla="*/ 35 h 71"/>
                  <a:gd name="T4" fmla="*/ 65 w 75"/>
                  <a:gd name="T5" fmla="*/ 12 h 71"/>
                  <a:gd name="T6" fmla="*/ 36 w 75"/>
                  <a:gd name="T7" fmla="*/ 13 h 71"/>
                  <a:gd name="T8" fmla="*/ 65 w 75"/>
                  <a:gd name="T9" fmla="*/ 14 h 71"/>
                  <a:gd name="T10" fmla="*/ 65 w 75"/>
                  <a:gd name="T11" fmla="*/ 12 h 71"/>
                  <a:gd name="T12" fmla="*/ 22 w 75"/>
                  <a:gd name="T13" fmla="*/ 38 h 71"/>
                  <a:gd name="T14" fmla="*/ 27 w 75"/>
                  <a:gd name="T15" fmla="*/ 38 h 71"/>
                  <a:gd name="T16" fmla="*/ 36 w 75"/>
                  <a:gd name="T17" fmla="*/ 35 h 71"/>
                  <a:gd name="T18" fmla="*/ 36 w 75"/>
                  <a:gd name="T19" fmla="*/ 41 h 71"/>
                  <a:gd name="T20" fmla="*/ 36 w 75"/>
                  <a:gd name="T21" fmla="*/ 35 h 71"/>
                  <a:gd name="T22" fmla="*/ 75 w 75"/>
                  <a:gd name="T23" fmla="*/ 36 h 71"/>
                  <a:gd name="T24" fmla="*/ 67 w 75"/>
                  <a:gd name="T25" fmla="*/ 42 h 71"/>
                  <a:gd name="T26" fmla="*/ 71 w 75"/>
                  <a:gd name="T27" fmla="*/ 52 h 71"/>
                  <a:gd name="T28" fmla="*/ 67 w 75"/>
                  <a:gd name="T29" fmla="*/ 53 h 71"/>
                  <a:gd name="T30" fmla="*/ 49 w 75"/>
                  <a:gd name="T31" fmla="*/ 42 h 71"/>
                  <a:gd name="T32" fmla="*/ 43 w 75"/>
                  <a:gd name="T33" fmla="*/ 59 h 71"/>
                  <a:gd name="T34" fmla="*/ 8 w 75"/>
                  <a:gd name="T35" fmla="*/ 70 h 71"/>
                  <a:gd name="T36" fmla="*/ 6 w 75"/>
                  <a:gd name="T37" fmla="*/ 70 h 71"/>
                  <a:gd name="T38" fmla="*/ 9 w 75"/>
                  <a:gd name="T39" fmla="*/ 59 h 71"/>
                  <a:gd name="T40" fmla="*/ 0 w 75"/>
                  <a:gd name="T41" fmla="*/ 53 h 71"/>
                  <a:gd name="T42" fmla="*/ 6 w 75"/>
                  <a:gd name="T43" fmla="*/ 17 h 71"/>
                  <a:gd name="T44" fmla="*/ 26 w 75"/>
                  <a:gd name="T45" fmla="*/ 6 h 71"/>
                  <a:gd name="T46" fmla="*/ 69 w 75"/>
                  <a:gd name="T47" fmla="*/ 0 h 71"/>
                  <a:gd name="T48" fmla="*/ 72 w 75"/>
                  <a:gd name="T49" fmla="*/ 36 h 71"/>
                  <a:gd name="T50" fmla="*/ 69 w 75"/>
                  <a:gd name="T51" fmla="*/ 3 h 71"/>
                  <a:gd name="T52" fmla="*/ 29 w 75"/>
                  <a:gd name="T53" fmla="*/ 6 h 71"/>
                  <a:gd name="T54" fmla="*/ 43 w 75"/>
                  <a:gd name="T55" fmla="*/ 18 h 71"/>
                  <a:gd name="T56" fmla="*/ 48 w 75"/>
                  <a:gd name="T57" fmla="*/ 21 h 71"/>
                  <a:gd name="T58" fmla="*/ 66 w 75"/>
                  <a:gd name="T59" fmla="*/ 22 h 71"/>
                  <a:gd name="T60" fmla="*/ 48 w 75"/>
                  <a:gd name="T61" fmla="*/ 23 h 71"/>
                  <a:gd name="T62" fmla="*/ 65 w 75"/>
                  <a:gd name="T63" fmla="*/ 30 h 71"/>
                  <a:gd name="T64" fmla="*/ 65 w 75"/>
                  <a:gd name="T65" fmla="*/ 32 h 71"/>
                  <a:gd name="T66" fmla="*/ 48 w 75"/>
                  <a:gd name="T67" fmla="*/ 39 h 71"/>
                  <a:gd name="T68" fmla="*/ 56 w 75"/>
                  <a:gd name="T69" fmla="*/ 39 h 71"/>
                  <a:gd name="T70" fmla="*/ 63 w 75"/>
                  <a:gd name="T71" fmla="*/ 41 h 71"/>
                  <a:gd name="T72" fmla="*/ 64 w 75"/>
                  <a:gd name="T73" fmla="*/ 39 h 71"/>
                  <a:gd name="T74" fmla="*/ 72 w 75"/>
                  <a:gd name="T75" fmla="*/ 36 h 71"/>
                  <a:gd name="T76" fmla="*/ 46 w 75"/>
                  <a:gd name="T77" fmla="*/ 23 h 71"/>
                  <a:gd name="T78" fmla="*/ 6 w 75"/>
                  <a:gd name="T79" fmla="*/ 20 h 71"/>
                  <a:gd name="T80" fmla="*/ 3 w 75"/>
                  <a:gd name="T81" fmla="*/ 53 h 71"/>
                  <a:gd name="T82" fmla="*/ 12 w 75"/>
                  <a:gd name="T83" fmla="*/ 56 h 71"/>
                  <a:gd name="T84" fmla="*/ 13 w 75"/>
                  <a:gd name="T85" fmla="*/ 57 h 71"/>
                  <a:gd name="T86" fmla="*/ 20 w 75"/>
                  <a:gd name="T87" fmla="*/ 56 h 71"/>
                  <a:gd name="T88" fmla="*/ 43 w 75"/>
                  <a:gd name="T89" fmla="*/ 5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5" h="71">
                    <a:moveTo>
                      <a:pt x="16" y="38"/>
                    </a:moveTo>
                    <a:cubicBezTo>
                      <a:pt x="16" y="40"/>
                      <a:pt x="15" y="41"/>
                      <a:pt x="13" y="41"/>
                    </a:cubicBezTo>
                    <a:cubicBezTo>
                      <a:pt x="12" y="41"/>
                      <a:pt x="10" y="40"/>
                      <a:pt x="10" y="38"/>
                    </a:cubicBezTo>
                    <a:cubicBezTo>
                      <a:pt x="10" y="37"/>
                      <a:pt x="12" y="35"/>
                      <a:pt x="13" y="35"/>
                    </a:cubicBezTo>
                    <a:cubicBezTo>
                      <a:pt x="15" y="35"/>
                      <a:pt x="16" y="37"/>
                      <a:pt x="16" y="38"/>
                    </a:cubicBezTo>
                    <a:close/>
                    <a:moveTo>
                      <a:pt x="65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6" y="14"/>
                      <a:pt x="36" y="14"/>
                      <a:pt x="37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6" y="14"/>
                      <a:pt x="66" y="13"/>
                    </a:cubicBezTo>
                    <a:cubicBezTo>
                      <a:pt x="66" y="12"/>
                      <a:pt x="65" y="12"/>
                      <a:pt x="65" y="12"/>
                    </a:cubicBezTo>
                    <a:close/>
                    <a:moveTo>
                      <a:pt x="24" y="35"/>
                    </a:moveTo>
                    <a:cubicBezTo>
                      <a:pt x="23" y="35"/>
                      <a:pt x="22" y="37"/>
                      <a:pt x="22" y="38"/>
                    </a:cubicBezTo>
                    <a:cubicBezTo>
                      <a:pt x="22" y="40"/>
                      <a:pt x="23" y="41"/>
                      <a:pt x="24" y="41"/>
                    </a:cubicBezTo>
                    <a:cubicBezTo>
                      <a:pt x="26" y="41"/>
                      <a:pt x="27" y="40"/>
                      <a:pt x="27" y="38"/>
                    </a:cubicBezTo>
                    <a:cubicBezTo>
                      <a:pt x="27" y="37"/>
                      <a:pt x="26" y="35"/>
                      <a:pt x="24" y="35"/>
                    </a:cubicBezTo>
                    <a:close/>
                    <a:moveTo>
                      <a:pt x="36" y="35"/>
                    </a:moveTo>
                    <a:cubicBezTo>
                      <a:pt x="34" y="35"/>
                      <a:pt x="33" y="37"/>
                      <a:pt x="33" y="38"/>
                    </a:cubicBezTo>
                    <a:cubicBezTo>
                      <a:pt x="33" y="40"/>
                      <a:pt x="34" y="41"/>
                      <a:pt x="36" y="41"/>
                    </a:cubicBezTo>
                    <a:cubicBezTo>
                      <a:pt x="37" y="41"/>
                      <a:pt x="39" y="40"/>
                      <a:pt x="39" y="38"/>
                    </a:cubicBezTo>
                    <a:cubicBezTo>
                      <a:pt x="39" y="37"/>
                      <a:pt x="37" y="35"/>
                      <a:pt x="36" y="35"/>
                    </a:cubicBezTo>
                    <a:close/>
                    <a:moveTo>
                      <a:pt x="75" y="6"/>
                    </a:move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40"/>
                      <a:pt x="73" y="42"/>
                      <a:pt x="69" y="42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71" y="52"/>
                      <a:pt x="71" y="52"/>
                    </a:cubicBezTo>
                    <a:cubicBezTo>
                      <a:pt x="71" y="53"/>
                      <a:pt x="70" y="54"/>
                      <a:pt x="69" y="54"/>
                    </a:cubicBezTo>
                    <a:cubicBezTo>
                      <a:pt x="68" y="54"/>
                      <a:pt x="68" y="54"/>
                      <a:pt x="67" y="53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6"/>
                      <a:pt x="46" y="59"/>
                      <a:pt x="43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0"/>
                      <a:pt x="7" y="71"/>
                      <a:pt x="7" y="71"/>
                    </a:cubicBezTo>
                    <a:cubicBezTo>
                      <a:pt x="7" y="71"/>
                      <a:pt x="6" y="71"/>
                      <a:pt x="6" y="70"/>
                    </a:cubicBezTo>
                    <a:cubicBezTo>
                      <a:pt x="5" y="70"/>
                      <a:pt x="5" y="69"/>
                      <a:pt x="5" y="6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3" y="59"/>
                      <a:pt x="0" y="56"/>
                      <a:pt x="0" y="5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9"/>
                      <a:pt x="3" y="17"/>
                      <a:pt x="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9" y="0"/>
                      <a:pt x="3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3" y="0"/>
                      <a:pt x="75" y="3"/>
                      <a:pt x="75" y="6"/>
                    </a:cubicBezTo>
                    <a:close/>
                    <a:moveTo>
                      <a:pt x="72" y="36"/>
                    </a:moveTo>
                    <a:cubicBezTo>
                      <a:pt x="72" y="6"/>
                      <a:pt x="72" y="6"/>
                      <a:pt x="72" y="6"/>
                    </a:cubicBezTo>
                    <a:cubicBezTo>
                      <a:pt x="72" y="4"/>
                      <a:pt x="71" y="3"/>
                      <a:pt x="69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29" y="4"/>
                      <a:pt x="29" y="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6" y="18"/>
                      <a:pt x="48" y="20"/>
                      <a:pt x="48" y="23"/>
                    </a:cubicBezTo>
                    <a:cubicBezTo>
                      <a:pt x="48" y="22"/>
                      <a:pt x="48" y="22"/>
                      <a:pt x="48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6" y="22"/>
                      <a:pt x="66" y="22"/>
                    </a:cubicBezTo>
                    <a:cubicBezTo>
                      <a:pt x="66" y="23"/>
                      <a:pt x="65" y="23"/>
                      <a:pt x="65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30"/>
                      <a:pt x="66" y="31"/>
                      <a:pt x="66" y="31"/>
                    </a:cubicBezTo>
                    <a:cubicBezTo>
                      <a:pt x="66" y="32"/>
                      <a:pt x="65" y="32"/>
                      <a:pt x="65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6" y="39"/>
                      <a:pt x="56" y="39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3" y="39"/>
                      <a:pt x="64" y="39"/>
                      <a:pt x="64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1" y="39"/>
                      <a:pt x="72" y="38"/>
                      <a:pt x="72" y="36"/>
                    </a:cubicBezTo>
                    <a:close/>
                    <a:moveTo>
                      <a:pt x="46" y="53"/>
                    </a:move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1"/>
                      <a:pt x="45" y="20"/>
                      <a:pt x="43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3" y="21"/>
                      <a:pt x="3" y="2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5"/>
                      <a:pt x="4" y="56"/>
                      <a:pt x="6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5" y="56"/>
                      <a:pt x="46" y="55"/>
                      <a:pt x="46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0"/>
              <p:cNvSpPr>
                <a:spLocks noEditPoints="1"/>
              </p:cNvSpPr>
              <p:nvPr/>
            </p:nvSpPr>
            <p:spPr bwMode="auto">
              <a:xfrm>
                <a:off x="6041483" y="2742922"/>
                <a:ext cx="365791" cy="365791"/>
              </a:xfrm>
              <a:custGeom>
                <a:avLst/>
                <a:gdLst>
                  <a:gd name="T0" fmla="*/ 0 w 66"/>
                  <a:gd name="T1" fmla="*/ 33 h 66"/>
                  <a:gd name="T2" fmla="*/ 66 w 66"/>
                  <a:gd name="T3" fmla="*/ 33 h 66"/>
                  <a:gd name="T4" fmla="*/ 50 w 66"/>
                  <a:gd name="T5" fmla="*/ 32 h 66"/>
                  <a:gd name="T6" fmla="*/ 63 w 66"/>
                  <a:gd name="T7" fmla="*/ 32 h 66"/>
                  <a:gd name="T8" fmla="*/ 48 w 66"/>
                  <a:gd name="T9" fmla="*/ 32 h 66"/>
                  <a:gd name="T10" fmla="*/ 34 w 66"/>
                  <a:gd name="T11" fmla="*/ 18 h 66"/>
                  <a:gd name="T12" fmla="*/ 48 w 66"/>
                  <a:gd name="T13" fmla="*/ 32 h 66"/>
                  <a:gd name="T14" fmla="*/ 34 w 66"/>
                  <a:gd name="T15" fmla="*/ 3 h 66"/>
                  <a:gd name="T16" fmla="*/ 34 w 66"/>
                  <a:gd name="T17" fmla="*/ 16 h 66"/>
                  <a:gd name="T18" fmla="*/ 20 w 66"/>
                  <a:gd name="T19" fmla="*/ 18 h 66"/>
                  <a:gd name="T20" fmla="*/ 32 w 66"/>
                  <a:gd name="T21" fmla="*/ 16 h 66"/>
                  <a:gd name="T22" fmla="*/ 32 w 66"/>
                  <a:gd name="T23" fmla="*/ 32 h 66"/>
                  <a:gd name="T24" fmla="*/ 19 w 66"/>
                  <a:gd name="T25" fmla="*/ 20 h 66"/>
                  <a:gd name="T26" fmla="*/ 16 w 66"/>
                  <a:gd name="T27" fmla="*/ 32 h 66"/>
                  <a:gd name="T28" fmla="*/ 17 w 66"/>
                  <a:gd name="T29" fmla="*/ 21 h 66"/>
                  <a:gd name="T30" fmla="*/ 16 w 66"/>
                  <a:gd name="T31" fmla="*/ 34 h 66"/>
                  <a:gd name="T32" fmla="*/ 3 w 66"/>
                  <a:gd name="T33" fmla="*/ 34 h 66"/>
                  <a:gd name="T34" fmla="*/ 18 w 66"/>
                  <a:gd name="T35" fmla="*/ 34 h 66"/>
                  <a:gd name="T36" fmla="*/ 32 w 66"/>
                  <a:gd name="T37" fmla="*/ 48 h 66"/>
                  <a:gd name="T38" fmla="*/ 18 w 66"/>
                  <a:gd name="T39" fmla="*/ 34 h 66"/>
                  <a:gd name="T40" fmla="*/ 32 w 66"/>
                  <a:gd name="T41" fmla="*/ 63 h 66"/>
                  <a:gd name="T42" fmla="*/ 32 w 66"/>
                  <a:gd name="T43" fmla="*/ 50 h 66"/>
                  <a:gd name="T44" fmla="*/ 46 w 66"/>
                  <a:gd name="T45" fmla="*/ 49 h 66"/>
                  <a:gd name="T46" fmla="*/ 34 w 66"/>
                  <a:gd name="T47" fmla="*/ 50 h 66"/>
                  <a:gd name="T48" fmla="*/ 34 w 66"/>
                  <a:gd name="T49" fmla="*/ 34 h 66"/>
                  <a:gd name="T50" fmla="*/ 46 w 66"/>
                  <a:gd name="T51" fmla="*/ 47 h 66"/>
                  <a:gd name="T52" fmla="*/ 50 w 66"/>
                  <a:gd name="T53" fmla="*/ 34 h 66"/>
                  <a:gd name="T54" fmla="*/ 48 w 66"/>
                  <a:gd name="T55" fmla="*/ 46 h 66"/>
                  <a:gd name="T56" fmla="*/ 48 w 66"/>
                  <a:gd name="T57" fmla="*/ 18 h 66"/>
                  <a:gd name="T58" fmla="*/ 62 w 66"/>
                  <a:gd name="T59" fmla="*/ 26 h 66"/>
                  <a:gd name="T60" fmla="*/ 18 w 66"/>
                  <a:gd name="T61" fmla="*/ 18 h 66"/>
                  <a:gd name="T62" fmla="*/ 26 w 66"/>
                  <a:gd name="T63" fmla="*/ 4 h 66"/>
                  <a:gd name="T64" fmla="*/ 18 w 66"/>
                  <a:gd name="T65" fmla="*/ 48 h 66"/>
                  <a:gd name="T66" fmla="*/ 4 w 66"/>
                  <a:gd name="T67" fmla="*/ 40 h 66"/>
                  <a:gd name="T68" fmla="*/ 48 w 66"/>
                  <a:gd name="T69" fmla="*/ 48 h 66"/>
                  <a:gd name="T70" fmla="*/ 40 w 66"/>
                  <a:gd name="T71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cubicBezTo>
                      <a:pt x="15" y="0"/>
                      <a:pt x="0" y="15"/>
                      <a:pt x="0" y="33"/>
                    </a:cubicBezTo>
                    <a:cubicBezTo>
                      <a:pt x="0" y="51"/>
                      <a:pt x="15" y="66"/>
                      <a:pt x="33" y="66"/>
                    </a:cubicBezTo>
                    <a:cubicBezTo>
                      <a:pt x="51" y="66"/>
                      <a:pt x="66" y="51"/>
                      <a:pt x="66" y="33"/>
                    </a:cubicBezTo>
                    <a:cubicBezTo>
                      <a:pt x="66" y="15"/>
                      <a:pt x="51" y="0"/>
                      <a:pt x="33" y="0"/>
                    </a:cubicBezTo>
                    <a:close/>
                    <a:moveTo>
                      <a:pt x="50" y="32"/>
                    </a:moveTo>
                    <a:cubicBezTo>
                      <a:pt x="50" y="28"/>
                      <a:pt x="49" y="24"/>
                      <a:pt x="48" y="21"/>
                    </a:cubicBezTo>
                    <a:cubicBezTo>
                      <a:pt x="56" y="23"/>
                      <a:pt x="62" y="27"/>
                      <a:pt x="63" y="32"/>
                    </a:cubicBezTo>
                    <a:lnTo>
                      <a:pt x="50" y="32"/>
                    </a:lnTo>
                    <a:close/>
                    <a:moveTo>
                      <a:pt x="48" y="32"/>
                    </a:move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8" y="18"/>
                      <a:pt x="42" y="19"/>
                      <a:pt x="46" y="20"/>
                    </a:cubicBezTo>
                    <a:cubicBezTo>
                      <a:pt x="47" y="24"/>
                      <a:pt x="48" y="28"/>
                      <a:pt x="48" y="32"/>
                    </a:cubicBezTo>
                    <a:close/>
                    <a:moveTo>
                      <a:pt x="34" y="16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9" y="4"/>
                      <a:pt x="43" y="10"/>
                      <a:pt x="46" y="18"/>
                    </a:cubicBezTo>
                    <a:cubicBezTo>
                      <a:pt x="42" y="17"/>
                      <a:pt x="38" y="16"/>
                      <a:pt x="34" y="16"/>
                    </a:cubicBezTo>
                    <a:close/>
                    <a:moveTo>
                      <a:pt x="32" y="16"/>
                    </a:moveTo>
                    <a:cubicBezTo>
                      <a:pt x="28" y="16"/>
                      <a:pt x="24" y="17"/>
                      <a:pt x="20" y="18"/>
                    </a:cubicBezTo>
                    <a:cubicBezTo>
                      <a:pt x="22" y="10"/>
                      <a:pt x="27" y="4"/>
                      <a:pt x="32" y="3"/>
                    </a:cubicBezTo>
                    <a:lnTo>
                      <a:pt x="32" y="16"/>
                    </a:lnTo>
                    <a:close/>
                    <a:moveTo>
                      <a:pt x="32" y="18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28"/>
                      <a:pt x="18" y="24"/>
                      <a:pt x="19" y="20"/>
                    </a:cubicBezTo>
                    <a:cubicBezTo>
                      <a:pt x="23" y="19"/>
                      <a:pt x="27" y="18"/>
                      <a:pt x="32" y="18"/>
                    </a:cubicBezTo>
                    <a:close/>
                    <a:moveTo>
                      <a:pt x="16" y="32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4" y="27"/>
                      <a:pt x="9" y="23"/>
                      <a:pt x="17" y="21"/>
                    </a:cubicBezTo>
                    <a:cubicBezTo>
                      <a:pt x="16" y="24"/>
                      <a:pt x="16" y="28"/>
                      <a:pt x="16" y="32"/>
                    </a:cubicBezTo>
                    <a:close/>
                    <a:moveTo>
                      <a:pt x="16" y="34"/>
                    </a:moveTo>
                    <a:cubicBezTo>
                      <a:pt x="16" y="38"/>
                      <a:pt x="16" y="42"/>
                      <a:pt x="17" y="46"/>
                    </a:cubicBezTo>
                    <a:cubicBezTo>
                      <a:pt x="9" y="44"/>
                      <a:pt x="4" y="39"/>
                      <a:pt x="3" y="34"/>
                    </a:cubicBezTo>
                    <a:lnTo>
                      <a:pt x="16" y="34"/>
                    </a:lnTo>
                    <a:close/>
                    <a:moveTo>
                      <a:pt x="18" y="34"/>
                    </a:move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7" y="48"/>
                      <a:pt x="23" y="48"/>
                      <a:pt x="19" y="47"/>
                    </a:cubicBezTo>
                    <a:cubicBezTo>
                      <a:pt x="18" y="43"/>
                      <a:pt x="18" y="39"/>
                      <a:pt x="18" y="34"/>
                    </a:cubicBezTo>
                    <a:close/>
                    <a:moveTo>
                      <a:pt x="32" y="50"/>
                    </a:moveTo>
                    <a:cubicBezTo>
                      <a:pt x="32" y="63"/>
                      <a:pt x="32" y="63"/>
                      <a:pt x="32" y="63"/>
                    </a:cubicBezTo>
                    <a:cubicBezTo>
                      <a:pt x="27" y="62"/>
                      <a:pt x="22" y="57"/>
                      <a:pt x="20" y="49"/>
                    </a:cubicBezTo>
                    <a:cubicBezTo>
                      <a:pt x="24" y="50"/>
                      <a:pt x="28" y="50"/>
                      <a:pt x="32" y="50"/>
                    </a:cubicBezTo>
                    <a:close/>
                    <a:moveTo>
                      <a:pt x="34" y="50"/>
                    </a:moveTo>
                    <a:cubicBezTo>
                      <a:pt x="38" y="50"/>
                      <a:pt x="42" y="50"/>
                      <a:pt x="46" y="49"/>
                    </a:cubicBezTo>
                    <a:cubicBezTo>
                      <a:pt x="43" y="57"/>
                      <a:pt x="39" y="62"/>
                      <a:pt x="34" y="63"/>
                    </a:cubicBezTo>
                    <a:lnTo>
                      <a:pt x="34" y="50"/>
                    </a:lnTo>
                    <a:close/>
                    <a:moveTo>
                      <a:pt x="34" y="48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9"/>
                      <a:pt x="47" y="43"/>
                      <a:pt x="46" y="47"/>
                    </a:cubicBezTo>
                    <a:cubicBezTo>
                      <a:pt x="42" y="48"/>
                      <a:pt x="38" y="48"/>
                      <a:pt x="34" y="48"/>
                    </a:cubicBezTo>
                    <a:close/>
                    <a:moveTo>
                      <a:pt x="50" y="34"/>
                    </a:moveTo>
                    <a:cubicBezTo>
                      <a:pt x="63" y="34"/>
                      <a:pt x="63" y="34"/>
                      <a:pt x="63" y="34"/>
                    </a:cubicBezTo>
                    <a:cubicBezTo>
                      <a:pt x="62" y="39"/>
                      <a:pt x="56" y="44"/>
                      <a:pt x="48" y="46"/>
                    </a:cubicBezTo>
                    <a:cubicBezTo>
                      <a:pt x="49" y="42"/>
                      <a:pt x="50" y="38"/>
                      <a:pt x="50" y="34"/>
                    </a:cubicBezTo>
                    <a:close/>
                    <a:moveTo>
                      <a:pt x="48" y="18"/>
                    </a:moveTo>
                    <a:cubicBezTo>
                      <a:pt x="46" y="12"/>
                      <a:pt x="43" y="7"/>
                      <a:pt x="40" y="4"/>
                    </a:cubicBezTo>
                    <a:cubicBezTo>
                      <a:pt x="51" y="7"/>
                      <a:pt x="59" y="15"/>
                      <a:pt x="62" y="26"/>
                    </a:cubicBezTo>
                    <a:cubicBezTo>
                      <a:pt x="59" y="23"/>
                      <a:pt x="54" y="20"/>
                      <a:pt x="48" y="18"/>
                    </a:cubicBezTo>
                    <a:close/>
                    <a:moveTo>
                      <a:pt x="18" y="18"/>
                    </a:moveTo>
                    <a:cubicBezTo>
                      <a:pt x="12" y="20"/>
                      <a:pt x="7" y="23"/>
                      <a:pt x="4" y="26"/>
                    </a:cubicBezTo>
                    <a:cubicBezTo>
                      <a:pt x="6" y="15"/>
                      <a:pt x="15" y="7"/>
                      <a:pt x="26" y="4"/>
                    </a:cubicBezTo>
                    <a:cubicBezTo>
                      <a:pt x="22" y="7"/>
                      <a:pt x="19" y="12"/>
                      <a:pt x="18" y="18"/>
                    </a:cubicBezTo>
                    <a:close/>
                    <a:moveTo>
                      <a:pt x="18" y="48"/>
                    </a:moveTo>
                    <a:cubicBezTo>
                      <a:pt x="19" y="55"/>
                      <a:pt x="22" y="59"/>
                      <a:pt x="26" y="62"/>
                    </a:cubicBezTo>
                    <a:cubicBezTo>
                      <a:pt x="15" y="60"/>
                      <a:pt x="6" y="51"/>
                      <a:pt x="4" y="40"/>
                    </a:cubicBezTo>
                    <a:cubicBezTo>
                      <a:pt x="7" y="44"/>
                      <a:pt x="12" y="47"/>
                      <a:pt x="18" y="48"/>
                    </a:cubicBezTo>
                    <a:close/>
                    <a:moveTo>
                      <a:pt x="48" y="48"/>
                    </a:moveTo>
                    <a:cubicBezTo>
                      <a:pt x="54" y="47"/>
                      <a:pt x="59" y="44"/>
                      <a:pt x="62" y="40"/>
                    </a:cubicBezTo>
                    <a:cubicBezTo>
                      <a:pt x="59" y="51"/>
                      <a:pt x="51" y="60"/>
                      <a:pt x="40" y="62"/>
                    </a:cubicBezTo>
                    <a:cubicBezTo>
                      <a:pt x="43" y="59"/>
                      <a:pt x="46" y="55"/>
                      <a:pt x="48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6"/>
              <p:cNvSpPr>
                <a:spLocks noEditPoints="1"/>
              </p:cNvSpPr>
              <p:nvPr/>
            </p:nvSpPr>
            <p:spPr bwMode="auto">
              <a:xfrm>
                <a:off x="7671100" y="2454616"/>
                <a:ext cx="247650" cy="273050"/>
              </a:xfrm>
              <a:custGeom>
                <a:avLst/>
                <a:gdLst>
                  <a:gd name="T0" fmla="*/ 33 w 66"/>
                  <a:gd name="T1" fmla="*/ 0 h 73"/>
                  <a:gd name="T2" fmla="*/ 26 w 66"/>
                  <a:gd name="T3" fmla="*/ 6 h 73"/>
                  <a:gd name="T4" fmla="*/ 39 w 66"/>
                  <a:gd name="T5" fmla="*/ 7 h 73"/>
                  <a:gd name="T6" fmla="*/ 28 w 66"/>
                  <a:gd name="T7" fmla="*/ 5 h 73"/>
                  <a:gd name="T8" fmla="*/ 33 w 66"/>
                  <a:gd name="T9" fmla="*/ 1 h 73"/>
                  <a:gd name="T10" fmla="*/ 28 w 66"/>
                  <a:gd name="T11" fmla="*/ 5 h 73"/>
                  <a:gd name="T12" fmla="*/ 50 w 66"/>
                  <a:gd name="T13" fmla="*/ 13 h 73"/>
                  <a:gd name="T14" fmla="*/ 55 w 66"/>
                  <a:gd name="T15" fmla="*/ 15 h 73"/>
                  <a:gd name="T16" fmla="*/ 54 w 66"/>
                  <a:gd name="T17" fmla="*/ 8 h 73"/>
                  <a:gd name="T18" fmla="*/ 45 w 66"/>
                  <a:gd name="T19" fmla="*/ 8 h 73"/>
                  <a:gd name="T20" fmla="*/ 49 w 66"/>
                  <a:gd name="T21" fmla="*/ 11 h 73"/>
                  <a:gd name="T22" fmla="*/ 33 w 66"/>
                  <a:gd name="T23" fmla="*/ 7 h 73"/>
                  <a:gd name="T24" fmla="*/ 17 w 66"/>
                  <a:gd name="T25" fmla="*/ 12 h 73"/>
                  <a:gd name="T26" fmla="*/ 21 w 66"/>
                  <a:gd name="T27" fmla="*/ 8 h 73"/>
                  <a:gd name="T28" fmla="*/ 14 w 66"/>
                  <a:gd name="T29" fmla="*/ 6 h 73"/>
                  <a:gd name="T30" fmla="*/ 10 w 66"/>
                  <a:gd name="T31" fmla="*/ 15 h 73"/>
                  <a:gd name="T32" fmla="*/ 15 w 66"/>
                  <a:gd name="T33" fmla="*/ 12 h 73"/>
                  <a:gd name="T34" fmla="*/ 15 w 66"/>
                  <a:gd name="T35" fmla="*/ 13 h 73"/>
                  <a:gd name="T36" fmla="*/ 0 w 66"/>
                  <a:gd name="T37" fmla="*/ 35 h 73"/>
                  <a:gd name="T38" fmla="*/ 4 w 66"/>
                  <a:gd name="T39" fmla="*/ 43 h 73"/>
                  <a:gd name="T40" fmla="*/ 14 w 66"/>
                  <a:gd name="T41" fmla="*/ 60 h 73"/>
                  <a:gd name="T42" fmla="*/ 11 w 66"/>
                  <a:gd name="T43" fmla="*/ 68 h 73"/>
                  <a:gd name="T44" fmla="*/ 12 w 66"/>
                  <a:gd name="T45" fmla="*/ 73 h 73"/>
                  <a:gd name="T46" fmla="*/ 15 w 66"/>
                  <a:gd name="T47" fmla="*/ 70 h 73"/>
                  <a:gd name="T48" fmla="*/ 20 w 66"/>
                  <a:gd name="T49" fmla="*/ 63 h 73"/>
                  <a:gd name="T50" fmla="*/ 46 w 66"/>
                  <a:gd name="T51" fmla="*/ 63 h 73"/>
                  <a:gd name="T52" fmla="*/ 52 w 66"/>
                  <a:gd name="T53" fmla="*/ 70 h 73"/>
                  <a:gd name="T54" fmla="*/ 57 w 66"/>
                  <a:gd name="T55" fmla="*/ 71 h 73"/>
                  <a:gd name="T56" fmla="*/ 56 w 66"/>
                  <a:gd name="T57" fmla="*/ 67 h 73"/>
                  <a:gd name="T58" fmla="*/ 62 w 66"/>
                  <a:gd name="T59" fmla="*/ 43 h 73"/>
                  <a:gd name="T60" fmla="*/ 66 w 66"/>
                  <a:gd name="T61" fmla="*/ 35 h 73"/>
                  <a:gd name="T62" fmla="*/ 2 w 66"/>
                  <a:gd name="T63" fmla="*/ 38 h 73"/>
                  <a:gd name="T64" fmla="*/ 3 w 66"/>
                  <a:gd name="T65" fmla="*/ 32 h 73"/>
                  <a:gd name="T66" fmla="*/ 3 w 66"/>
                  <a:gd name="T67" fmla="*/ 41 h 73"/>
                  <a:gd name="T68" fmla="*/ 47 w 66"/>
                  <a:gd name="T69" fmla="*/ 8 h 73"/>
                  <a:gd name="T70" fmla="*/ 53 w 66"/>
                  <a:gd name="T71" fmla="*/ 10 h 73"/>
                  <a:gd name="T72" fmla="*/ 47 w 66"/>
                  <a:gd name="T73" fmla="*/ 8 h 73"/>
                  <a:gd name="T74" fmla="*/ 12 w 66"/>
                  <a:gd name="T75" fmla="*/ 10 h 73"/>
                  <a:gd name="T76" fmla="*/ 17 w 66"/>
                  <a:gd name="T77" fmla="*/ 7 h 73"/>
                  <a:gd name="T78" fmla="*/ 11 w 66"/>
                  <a:gd name="T79" fmla="*/ 13 h 73"/>
                  <a:gd name="T80" fmla="*/ 12 w 66"/>
                  <a:gd name="T81" fmla="*/ 66 h 73"/>
                  <a:gd name="T82" fmla="*/ 17 w 66"/>
                  <a:gd name="T83" fmla="*/ 64 h 73"/>
                  <a:gd name="T84" fmla="*/ 53 w 66"/>
                  <a:gd name="T85" fmla="*/ 66 h 73"/>
                  <a:gd name="T86" fmla="*/ 48 w 66"/>
                  <a:gd name="T87" fmla="*/ 64 h 73"/>
                  <a:gd name="T88" fmla="*/ 53 w 66"/>
                  <a:gd name="T89" fmla="*/ 66 h 73"/>
                  <a:gd name="T90" fmla="*/ 6 w 66"/>
                  <a:gd name="T91" fmla="*/ 37 h 73"/>
                  <a:gd name="T92" fmla="*/ 60 w 66"/>
                  <a:gd name="T93" fmla="*/ 37 h 73"/>
                  <a:gd name="T94" fmla="*/ 64 w 66"/>
                  <a:gd name="T95" fmla="*/ 38 h 73"/>
                  <a:gd name="T96" fmla="*/ 62 w 66"/>
                  <a:gd name="T97" fmla="*/ 37 h 73"/>
                  <a:gd name="T98" fmla="*/ 64 w 66"/>
                  <a:gd name="T99" fmla="*/ 35 h 73"/>
                  <a:gd name="T100" fmla="*/ 33 w 66"/>
                  <a:gd name="T101" fmla="*/ 12 h 73"/>
                  <a:gd name="T102" fmla="*/ 33 w 66"/>
                  <a:gd name="T103" fmla="*/ 61 h 73"/>
                  <a:gd name="T104" fmla="*/ 33 w 66"/>
                  <a:gd name="T105" fmla="*/ 12 h 73"/>
                  <a:gd name="T106" fmla="*/ 10 w 66"/>
                  <a:gd name="T107" fmla="*/ 37 h 73"/>
                  <a:gd name="T108" fmla="*/ 56 w 66"/>
                  <a:gd name="T109" fmla="*/ 37 h 73"/>
                  <a:gd name="T110" fmla="*/ 36 w 66"/>
                  <a:gd name="T111" fmla="*/ 35 h 73"/>
                  <a:gd name="T112" fmla="*/ 49 w 66"/>
                  <a:gd name="T113" fmla="*/ 38 h 73"/>
                  <a:gd name="T114" fmla="*/ 32 w 66"/>
                  <a:gd name="T115" fmla="*/ 40 h 73"/>
                  <a:gd name="T116" fmla="*/ 31 w 66"/>
                  <a:gd name="T117" fmla="*/ 32 h 73"/>
                  <a:gd name="T118" fmla="*/ 34 w 66"/>
                  <a:gd name="T119" fmla="*/ 16 h 73"/>
                  <a:gd name="T120" fmla="*/ 36 w 66"/>
                  <a:gd name="T121" fmla="*/ 3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6" h="73">
                    <a:moveTo>
                      <a:pt x="39" y="6"/>
                    </a:moveTo>
                    <a:cubicBezTo>
                      <a:pt x="39" y="2"/>
                      <a:pt x="37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6" y="2"/>
                      <a:pt x="26" y="6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39" y="7"/>
                      <a:pt x="39" y="7"/>
                      <a:pt x="39" y="7"/>
                    </a:cubicBezTo>
                    <a:lnTo>
                      <a:pt x="39" y="6"/>
                    </a:lnTo>
                    <a:close/>
                    <a:moveTo>
                      <a:pt x="28" y="5"/>
                    </a:moveTo>
                    <a:cubicBezTo>
                      <a:pt x="28" y="3"/>
                      <a:pt x="30" y="1"/>
                      <a:pt x="32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5" y="1"/>
                      <a:pt x="37" y="3"/>
                      <a:pt x="38" y="5"/>
                    </a:cubicBezTo>
                    <a:lnTo>
                      <a:pt x="28" y="5"/>
                    </a:lnTo>
                    <a:close/>
                    <a:moveTo>
                      <a:pt x="62" y="30"/>
                    </a:moveTo>
                    <a:cubicBezTo>
                      <a:pt x="60" y="23"/>
                      <a:pt x="56" y="17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7" y="13"/>
                      <a:pt x="56" y="10"/>
                      <a:pt x="54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9" y="5"/>
                      <a:pt x="46" y="6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4" y="9"/>
                      <a:pt x="39" y="7"/>
                      <a:pt x="33" y="7"/>
                    </a:cubicBezTo>
                    <a:cubicBezTo>
                      <a:pt x="27" y="7"/>
                      <a:pt x="21" y="9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6"/>
                      <a:pt x="17" y="5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10"/>
                      <a:pt x="9" y="13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7"/>
                      <a:pt x="5" y="23"/>
                      <a:pt x="4" y="30"/>
                    </a:cubicBezTo>
                    <a:cubicBezTo>
                      <a:pt x="2" y="31"/>
                      <a:pt x="0" y="33"/>
                      <a:pt x="0" y="3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4" y="43"/>
                    </a:cubicBezTo>
                    <a:cubicBezTo>
                      <a:pt x="5" y="50"/>
                      <a:pt x="9" y="56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4" y="65"/>
                      <a:pt x="28" y="66"/>
                      <a:pt x="33" y="66"/>
                    </a:cubicBezTo>
                    <a:cubicBezTo>
                      <a:pt x="37" y="66"/>
                      <a:pt x="42" y="65"/>
                      <a:pt x="46" y="63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7" y="56"/>
                      <a:pt x="60" y="50"/>
                      <a:pt x="62" y="43"/>
                    </a:cubicBezTo>
                    <a:cubicBezTo>
                      <a:pt x="64" y="43"/>
                      <a:pt x="66" y="41"/>
                      <a:pt x="66" y="38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3"/>
                      <a:pt x="64" y="31"/>
                      <a:pt x="62" y="30"/>
                    </a:cubicBezTo>
                    <a:close/>
                    <a:moveTo>
                      <a:pt x="2" y="38"/>
                    </a:moveTo>
                    <a:cubicBezTo>
                      <a:pt x="2" y="35"/>
                      <a:pt x="2" y="35"/>
                      <a:pt x="2" y="35"/>
                    </a:cubicBezTo>
                    <a:cubicBezTo>
                      <a:pt x="2" y="34"/>
                      <a:pt x="2" y="33"/>
                      <a:pt x="3" y="32"/>
                    </a:cubicBezTo>
                    <a:cubicBezTo>
                      <a:pt x="3" y="34"/>
                      <a:pt x="3" y="35"/>
                      <a:pt x="3" y="37"/>
                    </a:cubicBezTo>
                    <a:cubicBezTo>
                      <a:pt x="3" y="38"/>
                      <a:pt x="3" y="40"/>
                      <a:pt x="3" y="41"/>
                    </a:cubicBezTo>
                    <a:cubicBezTo>
                      <a:pt x="2" y="41"/>
                      <a:pt x="2" y="40"/>
                      <a:pt x="2" y="38"/>
                    </a:cubicBezTo>
                    <a:close/>
                    <a:moveTo>
                      <a:pt x="47" y="8"/>
                    </a:moveTo>
                    <a:cubicBezTo>
                      <a:pt x="48" y="7"/>
                      <a:pt x="49" y="7"/>
                      <a:pt x="50" y="8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0"/>
                      <a:pt x="55" y="12"/>
                      <a:pt x="54" y="13"/>
                    </a:cubicBezTo>
                    <a:lnTo>
                      <a:pt x="47" y="8"/>
                    </a:lnTo>
                    <a:close/>
                    <a:moveTo>
                      <a:pt x="11" y="13"/>
                    </a:moveTo>
                    <a:cubicBezTo>
                      <a:pt x="11" y="12"/>
                      <a:pt x="11" y="10"/>
                      <a:pt x="12" y="10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7" y="7"/>
                    </a:cubicBezTo>
                    <a:cubicBezTo>
                      <a:pt x="18" y="7"/>
                      <a:pt x="18" y="8"/>
                      <a:pt x="19" y="8"/>
                    </a:cubicBezTo>
                    <a:lnTo>
                      <a:pt x="11" y="13"/>
                    </a:lnTo>
                    <a:close/>
                    <a:moveTo>
                      <a:pt x="15" y="68"/>
                    </a:moveTo>
                    <a:cubicBezTo>
                      <a:pt x="12" y="66"/>
                      <a:pt x="12" y="66"/>
                      <a:pt x="12" y="66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4"/>
                      <a:pt x="17" y="64"/>
                      <a:pt x="17" y="64"/>
                    </a:cubicBezTo>
                    <a:lnTo>
                      <a:pt x="15" y="68"/>
                    </a:lnTo>
                    <a:close/>
                    <a:moveTo>
                      <a:pt x="53" y="66"/>
                    </a:moveTo>
                    <a:cubicBezTo>
                      <a:pt x="51" y="68"/>
                      <a:pt x="51" y="68"/>
                      <a:pt x="51" y="68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2"/>
                      <a:pt x="50" y="62"/>
                      <a:pt x="50" y="62"/>
                    </a:cubicBezTo>
                    <a:lnTo>
                      <a:pt x="53" y="66"/>
                    </a:lnTo>
                    <a:close/>
                    <a:moveTo>
                      <a:pt x="33" y="64"/>
                    </a:moveTo>
                    <a:cubicBezTo>
                      <a:pt x="18" y="64"/>
                      <a:pt x="6" y="52"/>
                      <a:pt x="6" y="37"/>
                    </a:cubicBezTo>
                    <a:cubicBezTo>
                      <a:pt x="6" y="22"/>
                      <a:pt x="18" y="10"/>
                      <a:pt x="33" y="10"/>
                    </a:cubicBezTo>
                    <a:cubicBezTo>
                      <a:pt x="48" y="10"/>
                      <a:pt x="60" y="22"/>
                      <a:pt x="60" y="37"/>
                    </a:cubicBezTo>
                    <a:cubicBezTo>
                      <a:pt x="60" y="52"/>
                      <a:pt x="48" y="64"/>
                      <a:pt x="33" y="64"/>
                    </a:cubicBezTo>
                    <a:close/>
                    <a:moveTo>
                      <a:pt x="64" y="38"/>
                    </a:moveTo>
                    <a:cubicBezTo>
                      <a:pt x="64" y="40"/>
                      <a:pt x="63" y="41"/>
                      <a:pt x="62" y="41"/>
                    </a:cubicBezTo>
                    <a:cubicBezTo>
                      <a:pt x="62" y="40"/>
                      <a:pt x="62" y="38"/>
                      <a:pt x="62" y="37"/>
                    </a:cubicBezTo>
                    <a:cubicBezTo>
                      <a:pt x="62" y="35"/>
                      <a:pt x="62" y="34"/>
                      <a:pt x="62" y="32"/>
                    </a:cubicBezTo>
                    <a:cubicBezTo>
                      <a:pt x="63" y="33"/>
                      <a:pt x="64" y="34"/>
                      <a:pt x="64" y="35"/>
                    </a:cubicBezTo>
                    <a:lnTo>
                      <a:pt x="64" y="38"/>
                    </a:lnTo>
                    <a:close/>
                    <a:moveTo>
                      <a:pt x="33" y="12"/>
                    </a:moveTo>
                    <a:cubicBezTo>
                      <a:pt x="19" y="12"/>
                      <a:pt x="8" y="23"/>
                      <a:pt x="8" y="37"/>
                    </a:cubicBezTo>
                    <a:cubicBezTo>
                      <a:pt x="8" y="50"/>
                      <a:pt x="19" y="61"/>
                      <a:pt x="33" y="61"/>
                    </a:cubicBezTo>
                    <a:cubicBezTo>
                      <a:pt x="46" y="61"/>
                      <a:pt x="57" y="50"/>
                      <a:pt x="57" y="37"/>
                    </a:cubicBezTo>
                    <a:cubicBezTo>
                      <a:pt x="57" y="23"/>
                      <a:pt x="46" y="12"/>
                      <a:pt x="33" y="12"/>
                    </a:cubicBezTo>
                    <a:close/>
                    <a:moveTo>
                      <a:pt x="33" y="60"/>
                    </a:moveTo>
                    <a:cubicBezTo>
                      <a:pt x="20" y="60"/>
                      <a:pt x="10" y="49"/>
                      <a:pt x="10" y="37"/>
                    </a:cubicBezTo>
                    <a:cubicBezTo>
                      <a:pt x="10" y="24"/>
                      <a:pt x="20" y="14"/>
                      <a:pt x="33" y="14"/>
                    </a:cubicBezTo>
                    <a:cubicBezTo>
                      <a:pt x="45" y="14"/>
                      <a:pt x="56" y="24"/>
                      <a:pt x="56" y="37"/>
                    </a:cubicBezTo>
                    <a:cubicBezTo>
                      <a:pt x="56" y="49"/>
                      <a:pt x="45" y="60"/>
                      <a:pt x="33" y="60"/>
                    </a:cubicBezTo>
                    <a:close/>
                    <a:moveTo>
                      <a:pt x="36" y="35"/>
                    </a:move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5" y="40"/>
                      <a:pt x="34" y="40"/>
                      <a:pt x="32" y="40"/>
                    </a:cubicBezTo>
                    <a:cubicBezTo>
                      <a:pt x="30" y="40"/>
                      <a:pt x="28" y="39"/>
                      <a:pt x="28" y="36"/>
                    </a:cubicBezTo>
                    <a:cubicBezTo>
                      <a:pt x="28" y="34"/>
                      <a:pt x="29" y="33"/>
                      <a:pt x="31" y="32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6" y="34"/>
                      <a:pt x="36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22"/>
              <p:cNvSpPr>
                <a:spLocks noEditPoints="1"/>
              </p:cNvSpPr>
              <p:nvPr/>
            </p:nvSpPr>
            <p:spPr bwMode="auto">
              <a:xfrm>
                <a:off x="3914747" y="3658620"/>
                <a:ext cx="390902" cy="456051"/>
              </a:xfrm>
              <a:custGeom>
                <a:avLst/>
                <a:gdLst>
                  <a:gd name="T0" fmla="*/ 18 w 58"/>
                  <a:gd name="T1" fmla="*/ 37 h 68"/>
                  <a:gd name="T2" fmla="*/ 17 w 58"/>
                  <a:gd name="T3" fmla="*/ 31 h 68"/>
                  <a:gd name="T4" fmla="*/ 40 w 58"/>
                  <a:gd name="T5" fmla="*/ 16 h 68"/>
                  <a:gd name="T6" fmla="*/ 17 w 58"/>
                  <a:gd name="T7" fmla="*/ 30 h 68"/>
                  <a:gd name="T8" fmla="*/ 44 w 58"/>
                  <a:gd name="T9" fmla="*/ 18 h 68"/>
                  <a:gd name="T10" fmla="*/ 17 w 58"/>
                  <a:gd name="T11" fmla="*/ 23 h 68"/>
                  <a:gd name="T12" fmla="*/ 30 w 58"/>
                  <a:gd name="T13" fmla="*/ 16 h 68"/>
                  <a:gd name="T14" fmla="*/ 14 w 58"/>
                  <a:gd name="T15" fmla="*/ 21 h 68"/>
                  <a:gd name="T16" fmla="*/ 34 w 58"/>
                  <a:gd name="T17" fmla="*/ 66 h 68"/>
                  <a:gd name="T18" fmla="*/ 28 w 58"/>
                  <a:gd name="T19" fmla="*/ 68 h 68"/>
                  <a:gd name="T20" fmla="*/ 20 w 58"/>
                  <a:gd name="T21" fmla="*/ 62 h 68"/>
                  <a:gd name="T22" fmla="*/ 23 w 58"/>
                  <a:gd name="T23" fmla="*/ 50 h 68"/>
                  <a:gd name="T24" fmla="*/ 17 w 58"/>
                  <a:gd name="T25" fmla="*/ 44 h 68"/>
                  <a:gd name="T26" fmla="*/ 40 w 58"/>
                  <a:gd name="T27" fmla="*/ 30 h 68"/>
                  <a:gd name="T28" fmla="*/ 25 w 58"/>
                  <a:gd name="T29" fmla="*/ 41 h 68"/>
                  <a:gd name="T30" fmla="*/ 29 w 58"/>
                  <a:gd name="T31" fmla="*/ 50 h 68"/>
                  <a:gd name="T32" fmla="*/ 40 w 58"/>
                  <a:gd name="T33" fmla="*/ 39 h 68"/>
                  <a:gd name="T34" fmla="*/ 35 w 58"/>
                  <a:gd name="T35" fmla="*/ 50 h 68"/>
                  <a:gd name="T36" fmla="*/ 34 w 58"/>
                  <a:gd name="T37" fmla="*/ 52 h 68"/>
                  <a:gd name="T38" fmla="*/ 33 w 58"/>
                  <a:gd name="T39" fmla="*/ 52 h 68"/>
                  <a:gd name="T40" fmla="*/ 28 w 58"/>
                  <a:gd name="T41" fmla="*/ 52 h 68"/>
                  <a:gd name="T42" fmla="*/ 22 w 58"/>
                  <a:gd name="T43" fmla="*/ 54 h 68"/>
                  <a:gd name="T44" fmla="*/ 25 w 58"/>
                  <a:gd name="T45" fmla="*/ 64 h 68"/>
                  <a:gd name="T46" fmla="*/ 36 w 58"/>
                  <a:gd name="T47" fmla="*/ 62 h 68"/>
                  <a:gd name="T48" fmla="*/ 39 w 58"/>
                  <a:gd name="T49" fmla="*/ 9 h 68"/>
                  <a:gd name="T50" fmla="*/ 41 w 58"/>
                  <a:gd name="T51" fmla="*/ 10 h 68"/>
                  <a:gd name="T52" fmla="*/ 42 w 58"/>
                  <a:gd name="T53" fmla="*/ 4 h 68"/>
                  <a:gd name="T54" fmla="*/ 15 w 58"/>
                  <a:gd name="T55" fmla="*/ 54 h 68"/>
                  <a:gd name="T56" fmla="*/ 19 w 58"/>
                  <a:gd name="T57" fmla="*/ 49 h 68"/>
                  <a:gd name="T58" fmla="*/ 48 w 58"/>
                  <a:gd name="T59" fmla="*/ 19 h 68"/>
                  <a:gd name="T60" fmla="*/ 54 w 58"/>
                  <a:gd name="T61" fmla="*/ 14 h 68"/>
                  <a:gd name="T62" fmla="*/ 47 w 58"/>
                  <a:gd name="T63" fmla="*/ 18 h 68"/>
                  <a:gd name="T64" fmla="*/ 4 w 58"/>
                  <a:gd name="T65" fmla="*/ 42 h 68"/>
                  <a:gd name="T66" fmla="*/ 5 w 58"/>
                  <a:gd name="T67" fmla="*/ 44 h 68"/>
                  <a:gd name="T68" fmla="*/ 9 w 58"/>
                  <a:gd name="T69" fmla="*/ 39 h 68"/>
                  <a:gd name="T70" fmla="*/ 50 w 58"/>
                  <a:gd name="T71" fmla="*/ 29 h 68"/>
                  <a:gd name="T72" fmla="*/ 58 w 58"/>
                  <a:gd name="T73" fmla="*/ 29 h 68"/>
                  <a:gd name="T74" fmla="*/ 7 w 58"/>
                  <a:gd name="T75" fmla="*/ 28 h 68"/>
                  <a:gd name="T76" fmla="*/ 1 w 58"/>
                  <a:gd name="T77" fmla="*/ 30 h 68"/>
                  <a:gd name="T78" fmla="*/ 49 w 58"/>
                  <a:gd name="T79" fmla="*/ 39 h 68"/>
                  <a:gd name="T80" fmla="*/ 53 w 58"/>
                  <a:gd name="T81" fmla="*/ 44 h 68"/>
                  <a:gd name="T82" fmla="*/ 54 w 58"/>
                  <a:gd name="T83" fmla="*/ 42 h 68"/>
                  <a:gd name="T84" fmla="*/ 4 w 58"/>
                  <a:gd name="T85" fmla="*/ 14 h 68"/>
                  <a:gd name="T86" fmla="*/ 10 w 58"/>
                  <a:gd name="T87" fmla="*/ 19 h 68"/>
                  <a:gd name="T88" fmla="*/ 5 w 58"/>
                  <a:gd name="T89" fmla="*/ 14 h 68"/>
                  <a:gd name="T90" fmla="*/ 39 w 58"/>
                  <a:gd name="T91" fmla="*/ 49 h 68"/>
                  <a:gd name="T92" fmla="*/ 44 w 58"/>
                  <a:gd name="T93" fmla="*/ 54 h 68"/>
                  <a:gd name="T94" fmla="*/ 17 w 58"/>
                  <a:gd name="T95" fmla="*/ 10 h 68"/>
                  <a:gd name="T96" fmla="*/ 19 w 58"/>
                  <a:gd name="T97" fmla="*/ 9 h 68"/>
                  <a:gd name="T98" fmla="*/ 14 w 58"/>
                  <a:gd name="T99" fmla="*/ 5 h 68"/>
                  <a:gd name="T100" fmla="*/ 30 w 58"/>
                  <a:gd name="T101" fmla="*/ 7 h 68"/>
                  <a:gd name="T102" fmla="*/ 28 w 58"/>
                  <a:gd name="T103" fmla="*/ 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" h="68">
                    <a:moveTo>
                      <a:pt x="44" y="25"/>
                    </a:moveTo>
                    <a:cubicBezTo>
                      <a:pt x="44" y="26"/>
                      <a:pt x="42" y="28"/>
                      <a:pt x="41" y="2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7" y="37"/>
                      <a:pt x="17" y="37"/>
                    </a:cubicBezTo>
                    <a:cubicBezTo>
                      <a:pt x="15" y="37"/>
                      <a:pt x="14" y="36"/>
                      <a:pt x="14" y="35"/>
                    </a:cubicBezTo>
                    <a:cubicBezTo>
                      <a:pt x="14" y="33"/>
                      <a:pt x="16" y="32"/>
                      <a:pt x="17" y="31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2" y="22"/>
                      <a:pt x="44" y="23"/>
                      <a:pt x="44" y="25"/>
                    </a:cubicBezTo>
                    <a:close/>
                    <a:moveTo>
                      <a:pt x="40" y="16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4" y="26"/>
                      <a:pt x="14" y="28"/>
                    </a:cubicBezTo>
                    <a:cubicBezTo>
                      <a:pt x="14" y="29"/>
                      <a:pt x="15" y="30"/>
                      <a:pt x="17" y="30"/>
                    </a:cubicBezTo>
                    <a:cubicBezTo>
                      <a:pt x="17" y="30"/>
                      <a:pt x="18" y="30"/>
                      <a:pt x="18" y="30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21"/>
                      <a:pt x="44" y="19"/>
                      <a:pt x="44" y="18"/>
                    </a:cubicBezTo>
                    <a:cubicBezTo>
                      <a:pt x="44" y="16"/>
                      <a:pt x="42" y="15"/>
                      <a:pt x="40" y="16"/>
                    </a:cubicBezTo>
                    <a:close/>
                    <a:moveTo>
                      <a:pt x="14" y="21"/>
                    </a:moveTo>
                    <a:cubicBezTo>
                      <a:pt x="14" y="22"/>
                      <a:pt x="15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9" y="19"/>
                      <a:pt x="30" y="17"/>
                      <a:pt x="30" y="16"/>
                    </a:cubicBezTo>
                    <a:cubicBezTo>
                      <a:pt x="30" y="14"/>
                      <a:pt x="28" y="13"/>
                      <a:pt x="26" y="14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8"/>
                      <a:pt x="14" y="19"/>
                      <a:pt x="14" y="21"/>
                    </a:cubicBezTo>
                    <a:close/>
                    <a:moveTo>
                      <a:pt x="38" y="54"/>
                    </a:move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4"/>
                      <a:pt x="36" y="66"/>
                      <a:pt x="34" y="66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67"/>
                      <a:pt x="32" y="68"/>
                      <a:pt x="30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6" y="68"/>
                      <a:pt x="25" y="67"/>
                      <a:pt x="25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0" y="64"/>
                      <a:pt x="20" y="62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2"/>
                      <a:pt x="22" y="51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47"/>
                      <a:pt x="21" y="44"/>
                      <a:pt x="20" y="43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44"/>
                      <a:pt x="17" y="44"/>
                      <a:pt x="17" y="44"/>
                    </a:cubicBezTo>
                    <a:cubicBezTo>
                      <a:pt x="15" y="44"/>
                      <a:pt x="14" y="43"/>
                      <a:pt x="14" y="42"/>
                    </a:cubicBezTo>
                    <a:cubicBezTo>
                      <a:pt x="14" y="40"/>
                      <a:pt x="16" y="39"/>
                      <a:pt x="17" y="3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2" y="29"/>
                      <a:pt x="44" y="30"/>
                      <a:pt x="44" y="32"/>
                    </a:cubicBezTo>
                    <a:cubicBezTo>
                      <a:pt x="44" y="33"/>
                      <a:pt x="42" y="35"/>
                      <a:pt x="41" y="36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7" y="43"/>
                      <a:pt x="29" y="46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3"/>
                      <a:pt x="36" y="38"/>
                      <a:pt x="37" y="38"/>
                    </a:cubicBezTo>
                    <a:cubicBezTo>
                      <a:pt x="38" y="37"/>
                      <a:pt x="39" y="38"/>
                      <a:pt x="40" y="39"/>
                    </a:cubicBezTo>
                    <a:cubicBezTo>
                      <a:pt x="41" y="40"/>
                      <a:pt x="41" y="42"/>
                      <a:pt x="39" y="43"/>
                    </a:cubicBezTo>
                    <a:cubicBezTo>
                      <a:pt x="39" y="43"/>
                      <a:pt x="35" y="46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51"/>
                      <a:pt x="38" y="52"/>
                      <a:pt x="38" y="54"/>
                    </a:cubicBezTo>
                    <a:close/>
                    <a:moveTo>
                      <a:pt x="36" y="54"/>
                    </a:moveTo>
                    <a:cubicBezTo>
                      <a:pt x="36" y="53"/>
                      <a:pt x="35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3" y="52"/>
                      <a:pt x="22" y="53"/>
                      <a:pt x="22" y="54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63"/>
                      <a:pt x="23" y="64"/>
                      <a:pt x="24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5" y="64"/>
                      <a:pt x="36" y="63"/>
                      <a:pt x="36" y="62"/>
                    </a:cubicBezTo>
                    <a:lnTo>
                      <a:pt x="36" y="54"/>
                    </a:lnTo>
                    <a:close/>
                    <a:moveTo>
                      <a:pt x="42" y="4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41" y="11"/>
                      <a:pt x="41" y="10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4"/>
                      <a:pt x="44" y="4"/>
                    </a:cubicBezTo>
                    <a:cubicBezTo>
                      <a:pt x="43" y="4"/>
                      <a:pt x="42" y="4"/>
                      <a:pt x="42" y="4"/>
                    </a:cubicBezTo>
                    <a:close/>
                    <a:moveTo>
                      <a:pt x="17" y="48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6" y="54"/>
                      <a:pt x="16" y="54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48"/>
                      <a:pt x="19" y="47"/>
                      <a:pt x="18" y="47"/>
                    </a:cubicBezTo>
                    <a:cubicBezTo>
                      <a:pt x="18" y="47"/>
                      <a:pt x="17" y="47"/>
                      <a:pt x="17" y="48"/>
                    </a:cubicBezTo>
                    <a:close/>
                    <a:moveTo>
                      <a:pt x="48" y="19"/>
                    </a:moveTo>
                    <a:cubicBezTo>
                      <a:pt x="48" y="19"/>
                      <a:pt x="48" y="19"/>
                      <a:pt x="49" y="19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5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7"/>
                      <a:pt x="47" y="18"/>
                      <a:pt x="47" y="18"/>
                    </a:cubicBezTo>
                    <a:cubicBezTo>
                      <a:pt x="47" y="19"/>
                      <a:pt x="48" y="19"/>
                      <a:pt x="48" y="19"/>
                    </a:cubicBezTo>
                    <a:close/>
                    <a:moveTo>
                      <a:pt x="9" y="39"/>
                    </a:move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3"/>
                      <a:pt x="4" y="43"/>
                    </a:cubicBezTo>
                    <a:cubicBezTo>
                      <a:pt x="4" y="44"/>
                      <a:pt x="4" y="44"/>
                      <a:pt x="5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1" y="41"/>
                      <a:pt x="11" y="40"/>
                      <a:pt x="11" y="40"/>
                    </a:cubicBezTo>
                    <a:cubicBezTo>
                      <a:pt x="10" y="39"/>
                      <a:pt x="10" y="39"/>
                      <a:pt x="9" y="39"/>
                    </a:cubicBezTo>
                    <a:close/>
                    <a:moveTo>
                      <a:pt x="57" y="28"/>
                    </a:move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50" y="30"/>
                      <a:pt x="51" y="30"/>
                      <a:pt x="51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30"/>
                      <a:pt x="58" y="29"/>
                    </a:cubicBezTo>
                    <a:cubicBezTo>
                      <a:pt x="58" y="28"/>
                      <a:pt x="58" y="28"/>
                      <a:pt x="57" y="28"/>
                    </a:cubicBezTo>
                    <a:close/>
                    <a:moveTo>
                      <a:pt x="8" y="29"/>
                    </a:moveTo>
                    <a:cubicBezTo>
                      <a:pt x="8" y="28"/>
                      <a:pt x="7" y="28"/>
                      <a:pt x="7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30"/>
                      <a:pt x="0" y="30"/>
                      <a:pt x="1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0"/>
                      <a:pt x="8" y="30"/>
                      <a:pt x="8" y="29"/>
                    </a:cubicBezTo>
                    <a:close/>
                    <a:moveTo>
                      <a:pt x="49" y="39"/>
                    </a:moveTo>
                    <a:cubicBezTo>
                      <a:pt x="48" y="39"/>
                      <a:pt x="48" y="39"/>
                      <a:pt x="47" y="40"/>
                    </a:cubicBezTo>
                    <a:cubicBezTo>
                      <a:pt x="47" y="40"/>
                      <a:pt x="47" y="41"/>
                      <a:pt x="48" y="41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4"/>
                      <a:pt x="54" y="44"/>
                      <a:pt x="54" y="43"/>
                    </a:cubicBezTo>
                    <a:cubicBezTo>
                      <a:pt x="54" y="43"/>
                      <a:pt x="54" y="42"/>
                      <a:pt x="54" y="42"/>
                    </a:cubicBezTo>
                    <a:lnTo>
                      <a:pt x="49" y="39"/>
                    </a:lnTo>
                    <a:close/>
                    <a:moveTo>
                      <a:pt x="5" y="14"/>
                    </a:moveTo>
                    <a:cubicBezTo>
                      <a:pt x="5" y="14"/>
                      <a:pt x="4" y="14"/>
                      <a:pt x="4" y="14"/>
                    </a:cubicBezTo>
                    <a:cubicBezTo>
                      <a:pt x="4" y="15"/>
                      <a:pt x="4" y="16"/>
                      <a:pt x="4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1" y="19"/>
                      <a:pt x="11" y="18"/>
                    </a:cubicBezTo>
                    <a:cubicBezTo>
                      <a:pt x="11" y="18"/>
                      <a:pt x="11" y="17"/>
                      <a:pt x="10" y="17"/>
                    </a:cubicBezTo>
                    <a:lnTo>
                      <a:pt x="5" y="14"/>
                    </a:lnTo>
                    <a:close/>
                    <a:moveTo>
                      <a:pt x="41" y="48"/>
                    </a:moveTo>
                    <a:cubicBezTo>
                      <a:pt x="41" y="47"/>
                      <a:pt x="40" y="47"/>
                      <a:pt x="40" y="47"/>
                    </a:cubicBezTo>
                    <a:cubicBezTo>
                      <a:pt x="39" y="47"/>
                      <a:pt x="39" y="48"/>
                      <a:pt x="39" y="49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4" y="54"/>
                    </a:cubicBezTo>
                    <a:cubicBezTo>
                      <a:pt x="44" y="54"/>
                      <a:pt x="44" y="53"/>
                      <a:pt x="44" y="53"/>
                    </a:cubicBezTo>
                    <a:lnTo>
                      <a:pt x="41" y="48"/>
                    </a:lnTo>
                    <a:close/>
                    <a:moveTo>
                      <a:pt x="17" y="10"/>
                    </a:moveTo>
                    <a:cubicBezTo>
                      <a:pt x="17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4" y="4"/>
                      <a:pt x="14" y="5"/>
                      <a:pt x="14" y="5"/>
                    </a:cubicBezTo>
                    <a:lnTo>
                      <a:pt x="17" y="10"/>
                    </a:lnTo>
                    <a:close/>
                    <a:moveTo>
                      <a:pt x="29" y="8"/>
                    </a:moveTo>
                    <a:cubicBezTo>
                      <a:pt x="30" y="8"/>
                      <a:pt x="30" y="7"/>
                      <a:pt x="30" y="7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29" y="0"/>
                    </a:cubicBezTo>
                    <a:cubicBezTo>
                      <a:pt x="28" y="0"/>
                      <a:pt x="28" y="0"/>
                      <a:pt x="28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8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23"/>
              <p:cNvSpPr>
                <a:spLocks noEditPoints="1"/>
              </p:cNvSpPr>
              <p:nvPr/>
            </p:nvSpPr>
            <p:spPr bwMode="auto">
              <a:xfrm>
                <a:off x="6543302" y="3836992"/>
                <a:ext cx="257175" cy="252412"/>
              </a:xfrm>
              <a:custGeom>
                <a:avLst/>
                <a:gdLst>
                  <a:gd name="T0" fmla="*/ 12 w 68"/>
                  <a:gd name="T1" fmla="*/ 0 h 67"/>
                  <a:gd name="T2" fmla="*/ 0 w 68"/>
                  <a:gd name="T3" fmla="*/ 56 h 67"/>
                  <a:gd name="T4" fmla="*/ 57 w 68"/>
                  <a:gd name="T5" fmla="*/ 67 h 67"/>
                  <a:gd name="T6" fmla="*/ 68 w 68"/>
                  <a:gd name="T7" fmla="*/ 11 h 67"/>
                  <a:gd name="T8" fmla="*/ 65 w 68"/>
                  <a:gd name="T9" fmla="*/ 11 h 67"/>
                  <a:gd name="T10" fmla="*/ 57 w 68"/>
                  <a:gd name="T11" fmla="*/ 64 h 67"/>
                  <a:gd name="T12" fmla="*/ 3 w 68"/>
                  <a:gd name="T13" fmla="*/ 56 h 67"/>
                  <a:gd name="T14" fmla="*/ 12 w 68"/>
                  <a:gd name="T15" fmla="*/ 3 h 67"/>
                  <a:gd name="T16" fmla="*/ 65 w 68"/>
                  <a:gd name="T17" fmla="*/ 11 h 67"/>
                  <a:gd name="T18" fmla="*/ 12 w 68"/>
                  <a:gd name="T19" fmla="*/ 5 h 67"/>
                  <a:gd name="T20" fmla="*/ 6 w 68"/>
                  <a:gd name="T21" fmla="*/ 56 h 67"/>
                  <a:gd name="T22" fmla="*/ 56 w 68"/>
                  <a:gd name="T23" fmla="*/ 62 h 67"/>
                  <a:gd name="T24" fmla="*/ 63 w 68"/>
                  <a:gd name="T25" fmla="*/ 12 h 67"/>
                  <a:gd name="T26" fmla="*/ 61 w 68"/>
                  <a:gd name="T27" fmla="*/ 12 h 67"/>
                  <a:gd name="T28" fmla="*/ 35 w 68"/>
                  <a:gd name="T29" fmla="*/ 33 h 67"/>
                  <a:gd name="T30" fmla="*/ 56 w 68"/>
                  <a:gd name="T31" fmla="*/ 7 h 67"/>
                  <a:gd name="T32" fmla="*/ 12 w 68"/>
                  <a:gd name="T33" fmla="*/ 7 h 67"/>
                  <a:gd name="T34" fmla="*/ 33 w 68"/>
                  <a:gd name="T35" fmla="*/ 33 h 67"/>
                  <a:gd name="T36" fmla="*/ 8 w 68"/>
                  <a:gd name="T37" fmla="*/ 12 h 67"/>
                  <a:gd name="T38" fmla="*/ 8 w 68"/>
                  <a:gd name="T39" fmla="*/ 56 h 67"/>
                  <a:gd name="T40" fmla="*/ 33 w 68"/>
                  <a:gd name="T41" fmla="*/ 35 h 67"/>
                  <a:gd name="T42" fmla="*/ 12 w 68"/>
                  <a:gd name="T43" fmla="*/ 60 h 67"/>
                  <a:gd name="T44" fmla="*/ 56 w 68"/>
                  <a:gd name="T45" fmla="*/ 60 h 67"/>
                  <a:gd name="T46" fmla="*/ 35 w 68"/>
                  <a:gd name="T47" fmla="*/ 35 h 67"/>
                  <a:gd name="T48" fmla="*/ 61 w 68"/>
                  <a:gd name="T49" fmla="*/ 56 h 67"/>
                  <a:gd name="T50" fmla="*/ 12 w 68"/>
                  <a:gd name="T51" fmla="*/ 20 h 67"/>
                  <a:gd name="T52" fmla="*/ 19 w 68"/>
                  <a:gd name="T53" fmla="*/ 19 h 67"/>
                  <a:gd name="T54" fmla="*/ 20 w 68"/>
                  <a:gd name="T55" fmla="*/ 12 h 67"/>
                  <a:gd name="T56" fmla="*/ 21 w 68"/>
                  <a:gd name="T57" fmla="*/ 19 h 67"/>
                  <a:gd name="T58" fmla="*/ 29 w 68"/>
                  <a:gd name="T59" fmla="*/ 20 h 67"/>
                  <a:gd name="T60" fmla="*/ 21 w 68"/>
                  <a:gd name="T61" fmla="*/ 21 h 67"/>
                  <a:gd name="T62" fmla="*/ 20 w 68"/>
                  <a:gd name="T63" fmla="*/ 28 h 67"/>
                  <a:gd name="T64" fmla="*/ 19 w 68"/>
                  <a:gd name="T65" fmla="*/ 21 h 67"/>
                  <a:gd name="T66" fmla="*/ 12 w 68"/>
                  <a:gd name="T67" fmla="*/ 20 h 67"/>
                  <a:gd name="T68" fmla="*/ 26 w 68"/>
                  <a:gd name="T69" fmla="*/ 53 h 67"/>
                  <a:gd name="T70" fmla="*/ 25 w 68"/>
                  <a:gd name="T71" fmla="*/ 53 h 67"/>
                  <a:gd name="T72" fmla="*/ 16 w 68"/>
                  <a:gd name="T73" fmla="*/ 53 h 67"/>
                  <a:gd name="T74" fmla="*/ 15 w 68"/>
                  <a:gd name="T75" fmla="*/ 53 h 67"/>
                  <a:gd name="T76" fmla="*/ 19 w 68"/>
                  <a:gd name="T77" fmla="*/ 47 h 67"/>
                  <a:gd name="T78" fmla="*/ 15 w 68"/>
                  <a:gd name="T79" fmla="*/ 42 h 67"/>
                  <a:gd name="T80" fmla="*/ 20 w 68"/>
                  <a:gd name="T81" fmla="*/ 46 h 67"/>
                  <a:gd name="T82" fmla="*/ 26 w 68"/>
                  <a:gd name="T83" fmla="*/ 42 h 67"/>
                  <a:gd name="T84" fmla="*/ 22 w 68"/>
                  <a:gd name="T85" fmla="*/ 47 h 67"/>
                  <a:gd name="T86" fmla="*/ 40 w 68"/>
                  <a:gd name="T87" fmla="*/ 19 h 67"/>
                  <a:gd name="T88" fmla="*/ 56 w 68"/>
                  <a:gd name="T89" fmla="*/ 18 h 67"/>
                  <a:gd name="T90" fmla="*/ 56 w 68"/>
                  <a:gd name="T91" fmla="*/ 20 h 67"/>
                  <a:gd name="T92" fmla="*/ 40 w 68"/>
                  <a:gd name="T93" fmla="*/ 19 h 67"/>
                  <a:gd name="T94" fmla="*/ 55 w 68"/>
                  <a:gd name="T95" fmla="*/ 45 h 67"/>
                  <a:gd name="T96" fmla="*/ 40 w 68"/>
                  <a:gd name="T97" fmla="*/ 44 h 67"/>
                  <a:gd name="T98" fmla="*/ 55 w 68"/>
                  <a:gd name="T99" fmla="*/ 43 h 67"/>
                  <a:gd name="T100" fmla="*/ 56 w 68"/>
                  <a:gd name="T101" fmla="*/ 50 h 67"/>
                  <a:gd name="T102" fmla="*/ 41 w 68"/>
                  <a:gd name="T103" fmla="*/ 51 h 67"/>
                  <a:gd name="T104" fmla="*/ 41 w 68"/>
                  <a:gd name="T105" fmla="*/ 49 h 67"/>
                  <a:gd name="T106" fmla="*/ 56 w 68"/>
                  <a:gd name="T107" fmla="*/ 5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67">
                    <a:moveTo>
                      <a:pt x="57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2"/>
                      <a:pt x="5" y="67"/>
                      <a:pt x="12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63" y="67"/>
                      <a:pt x="68" y="62"/>
                      <a:pt x="68" y="56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5"/>
                      <a:pt x="63" y="0"/>
                      <a:pt x="57" y="0"/>
                    </a:cubicBezTo>
                    <a:close/>
                    <a:moveTo>
                      <a:pt x="65" y="11"/>
                    </a:move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61"/>
                      <a:pt x="61" y="64"/>
                      <a:pt x="57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7" y="64"/>
                      <a:pt x="3" y="61"/>
                      <a:pt x="3" y="56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7" y="3"/>
                      <a:pt x="12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61" y="3"/>
                      <a:pt x="65" y="7"/>
                      <a:pt x="65" y="11"/>
                    </a:cubicBezTo>
                    <a:close/>
                    <a:moveTo>
                      <a:pt x="56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9" y="5"/>
                      <a:pt x="6" y="8"/>
                      <a:pt x="6" y="12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9"/>
                      <a:pt x="9" y="62"/>
                      <a:pt x="12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60" y="62"/>
                      <a:pt x="63" y="59"/>
                      <a:pt x="63" y="56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8"/>
                      <a:pt x="60" y="5"/>
                      <a:pt x="56" y="5"/>
                    </a:cubicBezTo>
                    <a:close/>
                    <a:moveTo>
                      <a:pt x="61" y="12"/>
                    </a:moveTo>
                    <a:cubicBezTo>
                      <a:pt x="61" y="33"/>
                      <a:pt x="61" y="33"/>
                      <a:pt x="61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9" y="7"/>
                      <a:pt x="61" y="9"/>
                      <a:pt x="61" y="12"/>
                    </a:cubicBezTo>
                    <a:close/>
                    <a:moveTo>
                      <a:pt x="12" y="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7"/>
                      <a:pt x="12" y="7"/>
                    </a:cubicBezTo>
                    <a:close/>
                    <a:moveTo>
                      <a:pt x="8" y="56"/>
                    </a:moveTo>
                    <a:cubicBezTo>
                      <a:pt x="8" y="35"/>
                      <a:pt x="8" y="35"/>
                      <a:pt x="8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0" y="60"/>
                      <a:pt x="8" y="58"/>
                      <a:pt x="8" y="56"/>
                    </a:cubicBezTo>
                    <a:close/>
                    <a:moveTo>
                      <a:pt x="56" y="60"/>
                    </a:moveTo>
                    <a:cubicBezTo>
                      <a:pt x="35" y="60"/>
                      <a:pt x="35" y="60"/>
                      <a:pt x="35" y="6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1" y="58"/>
                      <a:pt x="59" y="60"/>
                      <a:pt x="56" y="60"/>
                    </a:cubicBezTo>
                    <a:close/>
                    <a:moveTo>
                      <a:pt x="12" y="20"/>
                    </a:moveTo>
                    <a:cubicBezTo>
                      <a:pt x="12" y="19"/>
                      <a:pt x="13" y="19"/>
                      <a:pt x="13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3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9" y="19"/>
                      <a:pt x="29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8"/>
                      <a:pt x="20" y="28"/>
                    </a:cubicBezTo>
                    <a:cubicBezTo>
                      <a:pt x="20" y="28"/>
                      <a:pt x="19" y="27"/>
                      <a:pt x="19" y="27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2" y="20"/>
                      <a:pt x="12" y="20"/>
                    </a:cubicBezTo>
                    <a:close/>
                    <a:moveTo>
                      <a:pt x="26" y="52"/>
                    </a:moveTo>
                    <a:cubicBezTo>
                      <a:pt x="27" y="52"/>
                      <a:pt x="27" y="53"/>
                      <a:pt x="26" y="53"/>
                    </a:cubicBezTo>
                    <a:cubicBezTo>
                      <a:pt x="26" y="53"/>
                      <a:pt x="26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4" y="53"/>
                      <a:pt x="14" y="52"/>
                      <a:pt x="15" y="52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4" y="43"/>
                      <a:pt x="14" y="42"/>
                      <a:pt x="15" y="42"/>
                    </a:cubicBezTo>
                    <a:cubicBezTo>
                      <a:pt x="15" y="41"/>
                      <a:pt x="16" y="41"/>
                      <a:pt x="16" y="42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6" y="41"/>
                      <a:pt x="26" y="42"/>
                    </a:cubicBezTo>
                    <a:cubicBezTo>
                      <a:pt x="27" y="42"/>
                      <a:pt x="27" y="43"/>
                      <a:pt x="26" y="43"/>
                    </a:cubicBezTo>
                    <a:cubicBezTo>
                      <a:pt x="22" y="47"/>
                      <a:pt x="22" y="47"/>
                      <a:pt x="22" y="47"/>
                    </a:cubicBezTo>
                    <a:lnTo>
                      <a:pt x="26" y="52"/>
                    </a:lnTo>
                    <a:close/>
                    <a:moveTo>
                      <a:pt x="40" y="19"/>
                    </a:moveTo>
                    <a:cubicBezTo>
                      <a:pt x="40" y="19"/>
                      <a:pt x="41" y="18"/>
                      <a:pt x="41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9"/>
                      <a:pt x="57" y="19"/>
                    </a:cubicBezTo>
                    <a:cubicBezTo>
                      <a:pt x="57" y="20"/>
                      <a:pt x="56" y="20"/>
                      <a:pt x="56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20"/>
                      <a:pt x="40" y="20"/>
                      <a:pt x="40" y="19"/>
                    </a:cubicBezTo>
                    <a:close/>
                    <a:moveTo>
                      <a:pt x="56" y="44"/>
                    </a:moveTo>
                    <a:cubicBezTo>
                      <a:pt x="56" y="45"/>
                      <a:pt x="56" y="45"/>
                      <a:pt x="55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0" y="45"/>
                      <a:pt x="40" y="44"/>
                    </a:cubicBezTo>
                    <a:cubicBezTo>
                      <a:pt x="40" y="44"/>
                      <a:pt x="41" y="43"/>
                      <a:pt x="41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3"/>
                      <a:pt x="56" y="44"/>
                      <a:pt x="56" y="44"/>
                    </a:cubicBezTo>
                    <a:close/>
                    <a:moveTo>
                      <a:pt x="56" y="50"/>
                    </a:moveTo>
                    <a:cubicBezTo>
                      <a:pt x="56" y="51"/>
                      <a:pt x="56" y="51"/>
                      <a:pt x="55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0" y="51"/>
                      <a:pt x="40" y="50"/>
                    </a:cubicBezTo>
                    <a:cubicBezTo>
                      <a:pt x="40" y="50"/>
                      <a:pt x="41" y="49"/>
                      <a:pt x="41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6" y="49"/>
                      <a:pt x="56" y="50"/>
                      <a:pt x="56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24"/>
              <p:cNvSpPr>
                <a:spLocks noEditPoints="1"/>
              </p:cNvSpPr>
              <p:nvPr/>
            </p:nvSpPr>
            <p:spPr bwMode="auto">
              <a:xfrm>
                <a:off x="5306770" y="2422592"/>
                <a:ext cx="454390" cy="454388"/>
              </a:xfrm>
              <a:custGeom>
                <a:avLst/>
                <a:gdLst>
                  <a:gd name="T0" fmla="*/ 45 w 62"/>
                  <a:gd name="T1" fmla="*/ 4 h 62"/>
                  <a:gd name="T2" fmla="*/ 45 w 62"/>
                  <a:gd name="T3" fmla="*/ 9 h 62"/>
                  <a:gd name="T4" fmla="*/ 17 w 62"/>
                  <a:gd name="T5" fmla="*/ 52 h 62"/>
                  <a:gd name="T6" fmla="*/ 16 w 62"/>
                  <a:gd name="T7" fmla="*/ 58 h 62"/>
                  <a:gd name="T8" fmla="*/ 19 w 62"/>
                  <a:gd name="T9" fmla="*/ 52 h 62"/>
                  <a:gd name="T10" fmla="*/ 54 w 62"/>
                  <a:gd name="T11" fmla="*/ 19 h 62"/>
                  <a:gd name="T12" fmla="*/ 56 w 62"/>
                  <a:gd name="T13" fmla="*/ 15 h 62"/>
                  <a:gd name="T14" fmla="*/ 53 w 62"/>
                  <a:gd name="T15" fmla="*/ 19 h 62"/>
                  <a:gd name="T16" fmla="*/ 4 w 62"/>
                  <a:gd name="T17" fmla="*/ 46 h 62"/>
                  <a:gd name="T18" fmla="*/ 9 w 62"/>
                  <a:gd name="T19" fmla="*/ 44 h 62"/>
                  <a:gd name="T20" fmla="*/ 61 w 62"/>
                  <a:gd name="T21" fmla="*/ 30 h 62"/>
                  <a:gd name="T22" fmla="*/ 56 w 62"/>
                  <a:gd name="T23" fmla="*/ 32 h 62"/>
                  <a:gd name="T24" fmla="*/ 61 w 62"/>
                  <a:gd name="T25" fmla="*/ 30 h 62"/>
                  <a:gd name="T26" fmla="*/ 1 w 62"/>
                  <a:gd name="T27" fmla="*/ 30 h 62"/>
                  <a:gd name="T28" fmla="*/ 5 w 62"/>
                  <a:gd name="T29" fmla="*/ 32 h 62"/>
                  <a:gd name="T30" fmla="*/ 52 w 62"/>
                  <a:gd name="T31" fmla="*/ 43 h 62"/>
                  <a:gd name="T32" fmla="*/ 57 w 62"/>
                  <a:gd name="T33" fmla="*/ 47 h 62"/>
                  <a:gd name="T34" fmla="*/ 54 w 62"/>
                  <a:gd name="T35" fmla="*/ 43 h 62"/>
                  <a:gd name="T36" fmla="*/ 10 w 62"/>
                  <a:gd name="T37" fmla="*/ 18 h 62"/>
                  <a:gd name="T38" fmla="*/ 4 w 62"/>
                  <a:gd name="T39" fmla="*/ 15 h 62"/>
                  <a:gd name="T40" fmla="*/ 45 w 62"/>
                  <a:gd name="T41" fmla="*/ 52 h 62"/>
                  <a:gd name="T42" fmla="*/ 45 w 62"/>
                  <a:gd name="T43" fmla="*/ 57 h 62"/>
                  <a:gd name="T44" fmla="*/ 47 w 62"/>
                  <a:gd name="T45" fmla="*/ 56 h 62"/>
                  <a:gd name="T46" fmla="*/ 30 w 62"/>
                  <a:gd name="T47" fmla="*/ 56 h 62"/>
                  <a:gd name="T48" fmla="*/ 32 w 62"/>
                  <a:gd name="T49" fmla="*/ 61 h 62"/>
                  <a:gd name="T50" fmla="*/ 17 w 62"/>
                  <a:gd name="T51" fmla="*/ 9 h 62"/>
                  <a:gd name="T52" fmla="*/ 19 w 62"/>
                  <a:gd name="T53" fmla="*/ 8 h 62"/>
                  <a:gd name="T54" fmla="*/ 15 w 62"/>
                  <a:gd name="T55" fmla="*/ 5 h 62"/>
                  <a:gd name="T56" fmla="*/ 32 w 62"/>
                  <a:gd name="T57" fmla="*/ 5 h 62"/>
                  <a:gd name="T58" fmla="*/ 30 w 62"/>
                  <a:gd name="T59" fmla="*/ 1 h 62"/>
                  <a:gd name="T60" fmla="*/ 53 w 62"/>
                  <a:gd name="T61" fmla="*/ 30 h 62"/>
                  <a:gd name="T62" fmla="*/ 29 w 62"/>
                  <a:gd name="T63" fmla="*/ 53 h 62"/>
                  <a:gd name="T64" fmla="*/ 14 w 62"/>
                  <a:gd name="T65" fmla="*/ 19 h 62"/>
                  <a:gd name="T66" fmla="*/ 48 w 62"/>
                  <a:gd name="T67" fmla="*/ 19 h 62"/>
                  <a:gd name="T68" fmla="*/ 46 w 62"/>
                  <a:gd name="T69" fmla="*/ 22 h 62"/>
                  <a:gd name="T70" fmla="*/ 46 w 62"/>
                  <a:gd name="T71" fmla="*/ 22 h 62"/>
                  <a:gd name="T72" fmla="*/ 39 w 62"/>
                  <a:gd name="T73" fmla="*/ 27 h 62"/>
                  <a:gd name="T74" fmla="*/ 31 w 62"/>
                  <a:gd name="T75" fmla="*/ 48 h 62"/>
                  <a:gd name="T76" fmla="*/ 36 w 62"/>
                  <a:gd name="T77" fmla="*/ 27 h 62"/>
                  <a:gd name="T78" fmla="*/ 36 w 62"/>
                  <a:gd name="T79" fmla="*/ 27 h 62"/>
                  <a:gd name="T80" fmla="*/ 23 w 62"/>
                  <a:gd name="T81" fmla="*/ 27 h 62"/>
                  <a:gd name="T82" fmla="*/ 21 w 62"/>
                  <a:gd name="T83" fmla="*/ 27 h 62"/>
                  <a:gd name="T84" fmla="*/ 28 w 62"/>
                  <a:gd name="T85" fmla="*/ 47 h 62"/>
                  <a:gd name="T86" fmla="*/ 28 w 62"/>
                  <a:gd name="T87" fmla="*/ 47 h 62"/>
                  <a:gd name="T88" fmla="*/ 39 w 62"/>
                  <a:gd name="T89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62">
                    <a:moveTo>
                      <a:pt x="43" y="9"/>
                    </a:moveTo>
                    <a:cubicBezTo>
                      <a:pt x="43" y="9"/>
                      <a:pt x="43" y="9"/>
                      <a:pt x="43" y="8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cubicBezTo>
                      <a:pt x="47" y="4"/>
                      <a:pt x="47" y="5"/>
                      <a:pt x="47" y="5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4" y="9"/>
                      <a:pt x="44" y="10"/>
                      <a:pt x="44" y="10"/>
                    </a:cubicBezTo>
                    <a:cubicBezTo>
                      <a:pt x="43" y="10"/>
                      <a:pt x="43" y="9"/>
                      <a:pt x="43" y="9"/>
                    </a:cubicBezTo>
                    <a:close/>
                    <a:moveTo>
                      <a:pt x="17" y="52"/>
                    </a:move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7"/>
                      <a:pt x="15" y="57"/>
                      <a:pt x="15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8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2"/>
                      <a:pt x="19" y="52"/>
                    </a:cubicBezTo>
                    <a:cubicBezTo>
                      <a:pt x="18" y="52"/>
                      <a:pt x="18" y="52"/>
                      <a:pt x="17" y="52"/>
                    </a:cubicBezTo>
                    <a:close/>
                    <a:moveTo>
                      <a:pt x="53" y="19"/>
                    </a:moveTo>
                    <a:cubicBezTo>
                      <a:pt x="53" y="19"/>
                      <a:pt x="53" y="19"/>
                      <a:pt x="54" y="19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8" y="16"/>
                      <a:pt x="58" y="16"/>
                      <a:pt x="58" y="15"/>
                    </a:cubicBezTo>
                    <a:cubicBezTo>
                      <a:pt x="57" y="15"/>
                      <a:pt x="57" y="14"/>
                      <a:pt x="56" y="15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7"/>
                      <a:pt x="52" y="18"/>
                      <a:pt x="52" y="18"/>
                    </a:cubicBezTo>
                    <a:cubicBezTo>
                      <a:pt x="52" y="19"/>
                      <a:pt x="53" y="19"/>
                      <a:pt x="53" y="19"/>
                    </a:cubicBezTo>
                    <a:close/>
                    <a:moveTo>
                      <a:pt x="8" y="43"/>
                    </a:move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4" y="46"/>
                      <a:pt x="4" y="46"/>
                    </a:cubicBezTo>
                    <a:cubicBezTo>
                      <a:pt x="4" y="46"/>
                      <a:pt x="5" y="47"/>
                      <a:pt x="5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0" y="44"/>
                      <a:pt x="10" y="43"/>
                      <a:pt x="10" y="43"/>
                    </a:cubicBezTo>
                    <a:cubicBezTo>
                      <a:pt x="9" y="42"/>
                      <a:pt x="9" y="42"/>
                      <a:pt x="8" y="43"/>
                    </a:cubicBezTo>
                    <a:close/>
                    <a:moveTo>
                      <a:pt x="61" y="30"/>
                    </a:move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5" y="30"/>
                      <a:pt x="55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1" y="32"/>
                      <a:pt x="62" y="31"/>
                      <a:pt x="62" y="31"/>
                    </a:cubicBezTo>
                    <a:cubicBezTo>
                      <a:pt x="62" y="30"/>
                      <a:pt x="61" y="30"/>
                      <a:pt x="61" y="30"/>
                    </a:cubicBezTo>
                    <a:close/>
                    <a:moveTo>
                      <a:pt x="6" y="31"/>
                    </a:moveTo>
                    <a:cubicBezTo>
                      <a:pt x="6" y="30"/>
                      <a:pt x="6" y="30"/>
                      <a:pt x="5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2"/>
                      <a:pt x="1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2"/>
                      <a:pt x="6" y="31"/>
                      <a:pt x="6" y="31"/>
                    </a:cubicBezTo>
                    <a:close/>
                    <a:moveTo>
                      <a:pt x="54" y="43"/>
                    </a:moveTo>
                    <a:cubicBezTo>
                      <a:pt x="53" y="42"/>
                      <a:pt x="52" y="42"/>
                      <a:pt x="52" y="43"/>
                    </a:cubicBezTo>
                    <a:cubicBezTo>
                      <a:pt x="52" y="43"/>
                      <a:pt x="52" y="44"/>
                      <a:pt x="53" y="44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8" y="46"/>
                      <a:pt x="58" y="46"/>
                    </a:cubicBezTo>
                    <a:cubicBezTo>
                      <a:pt x="58" y="46"/>
                      <a:pt x="58" y="45"/>
                      <a:pt x="57" y="45"/>
                    </a:cubicBezTo>
                    <a:lnTo>
                      <a:pt x="54" y="43"/>
                    </a:lnTo>
                    <a:close/>
                    <a:moveTo>
                      <a:pt x="8" y="19"/>
                    </a:moveTo>
                    <a:cubicBezTo>
                      <a:pt x="8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10" y="18"/>
                    </a:cubicBezTo>
                    <a:cubicBezTo>
                      <a:pt x="10" y="18"/>
                      <a:pt x="10" y="17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4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7"/>
                    </a:cubicBezTo>
                    <a:lnTo>
                      <a:pt x="8" y="19"/>
                    </a:lnTo>
                    <a:close/>
                    <a:moveTo>
                      <a:pt x="45" y="52"/>
                    </a:moveTo>
                    <a:cubicBezTo>
                      <a:pt x="44" y="52"/>
                      <a:pt x="44" y="52"/>
                      <a:pt x="43" y="52"/>
                    </a:cubicBezTo>
                    <a:cubicBezTo>
                      <a:pt x="43" y="52"/>
                      <a:pt x="43" y="53"/>
                      <a:pt x="43" y="53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7" y="57"/>
                      <a:pt x="47" y="57"/>
                      <a:pt x="47" y="56"/>
                    </a:cubicBezTo>
                    <a:lnTo>
                      <a:pt x="45" y="52"/>
                    </a:lnTo>
                    <a:close/>
                    <a:moveTo>
                      <a:pt x="31" y="55"/>
                    </a:moveTo>
                    <a:cubicBezTo>
                      <a:pt x="30" y="55"/>
                      <a:pt x="30" y="56"/>
                      <a:pt x="30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2"/>
                      <a:pt x="31" y="62"/>
                    </a:cubicBezTo>
                    <a:cubicBezTo>
                      <a:pt x="31" y="62"/>
                      <a:pt x="32" y="61"/>
                      <a:pt x="32" y="61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1" y="55"/>
                      <a:pt x="31" y="55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9"/>
                      <a:pt x="19" y="9"/>
                      <a:pt x="19" y="8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5" y="5"/>
                      <a:pt x="15" y="5"/>
                    </a:cubicBezTo>
                    <a:lnTo>
                      <a:pt x="17" y="9"/>
                    </a:lnTo>
                    <a:close/>
                    <a:moveTo>
                      <a:pt x="31" y="6"/>
                    </a:moveTo>
                    <a:cubicBezTo>
                      <a:pt x="31" y="6"/>
                      <a:pt x="32" y="6"/>
                      <a:pt x="32" y="5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6"/>
                      <a:pt x="30" y="6"/>
                      <a:pt x="31" y="6"/>
                    </a:cubicBezTo>
                    <a:close/>
                    <a:moveTo>
                      <a:pt x="53" y="30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1" y="53"/>
                      <a:pt x="31" y="53"/>
                    </a:cubicBezTo>
                    <a:cubicBezTo>
                      <a:pt x="30" y="53"/>
                      <a:pt x="30" y="53"/>
                      <a:pt x="29" y="53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8" y="29"/>
                      <a:pt x="8" y="28"/>
                      <a:pt x="9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7" y="18"/>
                      <a:pt x="48" y="19"/>
                      <a:pt x="48" y="1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8"/>
                      <a:pt x="54" y="29"/>
                      <a:pt x="53" y="30"/>
                    </a:cubicBezTo>
                    <a:close/>
                    <a:moveTo>
                      <a:pt x="46" y="22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50" y="27"/>
                      <a:pt x="50" y="27"/>
                      <a:pt x="50" y="27"/>
                    </a:cubicBezTo>
                    <a:lnTo>
                      <a:pt x="46" y="22"/>
                    </a:lnTo>
                    <a:close/>
                    <a:moveTo>
                      <a:pt x="44" y="21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9" y="27"/>
                      <a:pt x="39" y="27"/>
                      <a:pt x="39" y="27"/>
                    </a:cubicBezTo>
                    <a:lnTo>
                      <a:pt x="44" y="21"/>
                    </a:lnTo>
                    <a:close/>
                    <a:moveTo>
                      <a:pt x="25" y="29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7" y="29"/>
                      <a:pt x="37" y="29"/>
                      <a:pt x="37" y="29"/>
                    </a:cubicBezTo>
                    <a:lnTo>
                      <a:pt x="25" y="29"/>
                    </a:lnTo>
                    <a:close/>
                    <a:moveTo>
                      <a:pt x="36" y="2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26" y="27"/>
                      <a:pt x="26" y="27"/>
                      <a:pt x="26" y="27"/>
                    </a:cubicBezTo>
                    <a:lnTo>
                      <a:pt x="36" y="27"/>
                    </a:lnTo>
                    <a:close/>
                    <a:moveTo>
                      <a:pt x="28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8" y="21"/>
                    </a:lnTo>
                    <a:close/>
                    <a:moveTo>
                      <a:pt x="12" y="27"/>
                    </a:moveTo>
                    <a:cubicBezTo>
                      <a:pt x="21" y="27"/>
                      <a:pt x="21" y="27"/>
                      <a:pt x="21" y="27"/>
                    </a:cubicBezTo>
                    <a:cubicBezTo>
                      <a:pt x="16" y="22"/>
                      <a:pt x="16" y="22"/>
                      <a:pt x="16" y="22"/>
                    </a:cubicBezTo>
                    <a:lnTo>
                      <a:pt x="12" y="27"/>
                    </a:lnTo>
                    <a:close/>
                    <a:moveTo>
                      <a:pt x="28" y="47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12" y="29"/>
                      <a:pt x="12" y="29"/>
                      <a:pt x="12" y="29"/>
                    </a:cubicBezTo>
                    <a:lnTo>
                      <a:pt x="28" y="47"/>
                    </a:lnTo>
                    <a:close/>
                    <a:moveTo>
                      <a:pt x="33" y="47"/>
                    </a:moveTo>
                    <a:cubicBezTo>
                      <a:pt x="49" y="29"/>
                      <a:pt x="49" y="29"/>
                      <a:pt x="49" y="29"/>
                    </a:cubicBezTo>
                    <a:cubicBezTo>
                      <a:pt x="39" y="29"/>
                      <a:pt x="39" y="29"/>
                      <a:pt x="39" y="29"/>
                    </a:cubicBezTo>
                    <a:lnTo>
                      <a:pt x="33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52013" y="1676755"/>
                <a:ext cx="587809" cy="497909"/>
              </a:xfrm>
              <a:custGeom>
                <a:avLst/>
                <a:gdLst>
                  <a:gd name="T0" fmla="*/ 70 w 72"/>
                  <a:gd name="T1" fmla="*/ 16 h 61"/>
                  <a:gd name="T2" fmla="*/ 56 w 72"/>
                  <a:gd name="T3" fmla="*/ 18 h 61"/>
                  <a:gd name="T4" fmla="*/ 43 w 72"/>
                  <a:gd name="T5" fmla="*/ 46 h 61"/>
                  <a:gd name="T6" fmla="*/ 12 w 72"/>
                  <a:gd name="T7" fmla="*/ 46 h 61"/>
                  <a:gd name="T8" fmla="*/ 13 w 72"/>
                  <a:gd name="T9" fmla="*/ 49 h 61"/>
                  <a:gd name="T10" fmla="*/ 48 w 72"/>
                  <a:gd name="T11" fmla="*/ 51 h 61"/>
                  <a:gd name="T12" fmla="*/ 13 w 72"/>
                  <a:gd name="T13" fmla="*/ 52 h 61"/>
                  <a:gd name="T14" fmla="*/ 9 w 72"/>
                  <a:gd name="T15" fmla="*/ 45 h 61"/>
                  <a:gd name="T16" fmla="*/ 7 w 72"/>
                  <a:gd name="T17" fmla="*/ 42 h 61"/>
                  <a:gd name="T18" fmla="*/ 1 w 72"/>
                  <a:gd name="T19" fmla="*/ 23 h 61"/>
                  <a:gd name="T20" fmla="*/ 10 w 72"/>
                  <a:gd name="T21" fmla="*/ 41 h 61"/>
                  <a:gd name="T22" fmla="*/ 43 w 72"/>
                  <a:gd name="T23" fmla="*/ 43 h 61"/>
                  <a:gd name="T24" fmla="*/ 54 w 72"/>
                  <a:gd name="T25" fmla="*/ 17 h 61"/>
                  <a:gd name="T26" fmla="*/ 70 w 72"/>
                  <a:gd name="T27" fmla="*/ 13 h 61"/>
                  <a:gd name="T28" fmla="*/ 18 w 72"/>
                  <a:gd name="T29" fmla="*/ 57 h 61"/>
                  <a:gd name="T30" fmla="*/ 11 w 72"/>
                  <a:gd name="T31" fmla="*/ 57 h 61"/>
                  <a:gd name="T32" fmla="*/ 18 w 72"/>
                  <a:gd name="T33" fmla="*/ 57 h 61"/>
                  <a:gd name="T34" fmla="*/ 14 w 72"/>
                  <a:gd name="T35" fmla="*/ 55 h 61"/>
                  <a:gd name="T36" fmla="*/ 14 w 72"/>
                  <a:gd name="T37" fmla="*/ 59 h 61"/>
                  <a:gd name="T38" fmla="*/ 45 w 72"/>
                  <a:gd name="T39" fmla="*/ 57 h 61"/>
                  <a:gd name="T40" fmla="*/ 38 w 72"/>
                  <a:gd name="T41" fmla="*/ 57 h 61"/>
                  <a:gd name="T42" fmla="*/ 45 w 72"/>
                  <a:gd name="T43" fmla="*/ 57 h 61"/>
                  <a:gd name="T44" fmla="*/ 41 w 72"/>
                  <a:gd name="T45" fmla="*/ 55 h 61"/>
                  <a:gd name="T46" fmla="*/ 41 w 72"/>
                  <a:gd name="T47" fmla="*/ 59 h 61"/>
                  <a:gd name="T48" fmla="*/ 12 w 72"/>
                  <a:gd name="T49" fmla="*/ 37 h 61"/>
                  <a:gd name="T50" fmla="*/ 45 w 72"/>
                  <a:gd name="T51" fmla="*/ 36 h 61"/>
                  <a:gd name="T52" fmla="*/ 12 w 72"/>
                  <a:gd name="T53" fmla="*/ 35 h 61"/>
                  <a:gd name="T54" fmla="*/ 12 w 72"/>
                  <a:gd name="T55" fmla="*/ 37 h 61"/>
                  <a:gd name="T56" fmla="*/ 12 w 72"/>
                  <a:gd name="T57" fmla="*/ 40 h 61"/>
                  <a:gd name="T58" fmla="*/ 43 w 72"/>
                  <a:gd name="T59" fmla="*/ 41 h 61"/>
                  <a:gd name="T60" fmla="*/ 43 w 72"/>
                  <a:gd name="T61" fmla="*/ 39 h 61"/>
                  <a:gd name="T62" fmla="*/ 37 w 72"/>
                  <a:gd name="T63" fmla="*/ 31 h 61"/>
                  <a:gd name="T64" fmla="*/ 44 w 72"/>
                  <a:gd name="T65" fmla="*/ 30 h 61"/>
                  <a:gd name="T66" fmla="*/ 43 w 72"/>
                  <a:gd name="T67" fmla="*/ 0 h 61"/>
                  <a:gd name="T68" fmla="*/ 36 w 72"/>
                  <a:gd name="T69" fmla="*/ 0 h 61"/>
                  <a:gd name="T70" fmla="*/ 37 w 72"/>
                  <a:gd name="T71" fmla="*/ 31 h 61"/>
                  <a:gd name="T72" fmla="*/ 31 w 72"/>
                  <a:gd name="T73" fmla="*/ 31 h 61"/>
                  <a:gd name="T74" fmla="*/ 32 w 72"/>
                  <a:gd name="T75" fmla="*/ 8 h 61"/>
                  <a:gd name="T76" fmla="*/ 25 w 72"/>
                  <a:gd name="T77" fmla="*/ 8 h 61"/>
                  <a:gd name="T78" fmla="*/ 24 w 72"/>
                  <a:gd name="T79" fmla="*/ 30 h 61"/>
                  <a:gd name="T80" fmla="*/ 13 w 72"/>
                  <a:gd name="T81" fmla="*/ 31 h 61"/>
                  <a:gd name="T82" fmla="*/ 20 w 72"/>
                  <a:gd name="T83" fmla="*/ 30 h 61"/>
                  <a:gd name="T84" fmla="*/ 20 w 72"/>
                  <a:gd name="T85" fmla="*/ 16 h 61"/>
                  <a:gd name="T86" fmla="*/ 13 w 72"/>
                  <a:gd name="T87" fmla="*/ 16 h 61"/>
                  <a:gd name="T88" fmla="*/ 13 w 72"/>
                  <a:gd name="T89" fmla="*/ 3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2" h="61">
                    <a:moveTo>
                      <a:pt x="72" y="14"/>
                    </a:moveTo>
                    <a:cubicBezTo>
                      <a:pt x="72" y="15"/>
                      <a:pt x="71" y="16"/>
                      <a:pt x="70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7" y="17"/>
                      <a:pt x="56" y="18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8" y="44"/>
                      <a:pt x="46" y="46"/>
                      <a:pt x="43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46"/>
                      <a:pt x="12" y="46"/>
                      <a:pt x="12" y="46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9"/>
                      <a:pt x="12" y="49"/>
                      <a:pt x="13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8" y="50"/>
                      <a:pt x="48" y="51"/>
                    </a:cubicBezTo>
                    <a:cubicBezTo>
                      <a:pt x="48" y="52"/>
                      <a:pt x="47" y="52"/>
                      <a:pt x="4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1" y="52"/>
                      <a:pt x="9" y="50"/>
                      <a:pt x="9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4"/>
                      <a:pt x="9" y="44"/>
                    </a:cubicBezTo>
                    <a:cubicBezTo>
                      <a:pt x="8" y="44"/>
                      <a:pt x="8" y="43"/>
                      <a:pt x="7" y="4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4"/>
                      <a:pt x="0" y="23"/>
                      <a:pt x="1" y="23"/>
                    </a:cubicBezTo>
                    <a:cubicBezTo>
                      <a:pt x="1" y="22"/>
                      <a:pt x="2" y="23"/>
                      <a:pt x="3" y="2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1" y="42"/>
                      <a:pt x="12" y="43"/>
                      <a:pt x="1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4" y="43"/>
                      <a:pt x="46" y="42"/>
                      <a:pt x="46" y="41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4" y="15"/>
                      <a:pt x="57" y="13"/>
                      <a:pt x="59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1" y="13"/>
                      <a:pt x="72" y="13"/>
                      <a:pt x="72" y="14"/>
                    </a:cubicBezTo>
                    <a:close/>
                    <a:moveTo>
                      <a:pt x="18" y="57"/>
                    </a:moveTo>
                    <a:cubicBezTo>
                      <a:pt x="18" y="59"/>
                      <a:pt x="16" y="61"/>
                      <a:pt x="14" y="61"/>
                    </a:cubicBezTo>
                    <a:cubicBezTo>
                      <a:pt x="12" y="61"/>
                      <a:pt x="11" y="59"/>
                      <a:pt x="11" y="57"/>
                    </a:cubicBezTo>
                    <a:cubicBezTo>
                      <a:pt x="11" y="55"/>
                      <a:pt x="12" y="53"/>
                      <a:pt x="14" y="53"/>
                    </a:cubicBezTo>
                    <a:cubicBezTo>
                      <a:pt x="16" y="53"/>
                      <a:pt x="18" y="55"/>
                      <a:pt x="18" y="57"/>
                    </a:cubicBezTo>
                    <a:close/>
                    <a:moveTo>
                      <a:pt x="16" y="57"/>
                    </a:moveTo>
                    <a:cubicBezTo>
                      <a:pt x="16" y="56"/>
                      <a:pt x="15" y="55"/>
                      <a:pt x="14" y="55"/>
                    </a:cubicBezTo>
                    <a:cubicBezTo>
                      <a:pt x="14" y="55"/>
                      <a:pt x="13" y="56"/>
                      <a:pt x="13" y="57"/>
                    </a:cubicBezTo>
                    <a:cubicBezTo>
                      <a:pt x="13" y="58"/>
                      <a:pt x="14" y="59"/>
                      <a:pt x="14" y="59"/>
                    </a:cubicBezTo>
                    <a:cubicBezTo>
                      <a:pt x="15" y="59"/>
                      <a:pt x="16" y="58"/>
                      <a:pt x="16" y="57"/>
                    </a:cubicBezTo>
                    <a:close/>
                    <a:moveTo>
                      <a:pt x="45" y="57"/>
                    </a:moveTo>
                    <a:cubicBezTo>
                      <a:pt x="45" y="59"/>
                      <a:pt x="43" y="61"/>
                      <a:pt x="41" y="61"/>
                    </a:cubicBezTo>
                    <a:cubicBezTo>
                      <a:pt x="39" y="61"/>
                      <a:pt x="38" y="59"/>
                      <a:pt x="38" y="57"/>
                    </a:cubicBezTo>
                    <a:cubicBezTo>
                      <a:pt x="38" y="55"/>
                      <a:pt x="39" y="53"/>
                      <a:pt x="41" y="53"/>
                    </a:cubicBezTo>
                    <a:cubicBezTo>
                      <a:pt x="43" y="53"/>
                      <a:pt x="45" y="55"/>
                      <a:pt x="45" y="57"/>
                    </a:cubicBezTo>
                    <a:close/>
                    <a:moveTo>
                      <a:pt x="43" y="57"/>
                    </a:moveTo>
                    <a:cubicBezTo>
                      <a:pt x="43" y="56"/>
                      <a:pt x="42" y="55"/>
                      <a:pt x="41" y="55"/>
                    </a:cubicBezTo>
                    <a:cubicBezTo>
                      <a:pt x="40" y="55"/>
                      <a:pt x="40" y="56"/>
                      <a:pt x="40" y="57"/>
                    </a:cubicBezTo>
                    <a:cubicBezTo>
                      <a:pt x="40" y="58"/>
                      <a:pt x="40" y="59"/>
                      <a:pt x="41" y="59"/>
                    </a:cubicBezTo>
                    <a:cubicBezTo>
                      <a:pt x="42" y="59"/>
                      <a:pt x="43" y="58"/>
                      <a:pt x="43" y="57"/>
                    </a:cubicBezTo>
                    <a:close/>
                    <a:moveTo>
                      <a:pt x="12" y="37"/>
                    </a:moveTo>
                    <a:cubicBezTo>
                      <a:pt x="44" y="37"/>
                      <a:pt x="44" y="37"/>
                      <a:pt x="44" y="37"/>
                    </a:cubicBezTo>
                    <a:cubicBezTo>
                      <a:pt x="45" y="37"/>
                      <a:pt x="45" y="36"/>
                      <a:pt x="45" y="36"/>
                    </a:cubicBezTo>
                    <a:cubicBezTo>
                      <a:pt x="45" y="35"/>
                      <a:pt x="45" y="35"/>
                      <a:pt x="44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1" y="35"/>
                      <a:pt x="11" y="35"/>
                      <a:pt x="11" y="36"/>
                    </a:cubicBezTo>
                    <a:cubicBezTo>
                      <a:pt x="11" y="36"/>
                      <a:pt x="11" y="37"/>
                      <a:pt x="12" y="37"/>
                    </a:cubicBezTo>
                    <a:close/>
                    <a:moveTo>
                      <a:pt x="13" y="39"/>
                    </a:moveTo>
                    <a:cubicBezTo>
                      <a:pt x="13" y="39"/>
                      <a:pt x="12" y="40"/>
                      <a:pt x="12" y="40"/>
                    </a:cubicBezTo>
                    <a:cubicBezTo>
                      <a:pt x="12" y="41"/>
                      <a:pt x="13" y="41"/>
                      <a:pt x="13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4" y="41"/>
                      <a:pt x="44" y="40"/>
                    </a:cubicBezTo>
                    <a:cubicBezTo>
                      <a:pt x="44" y="40"/>
                      <a:pt x="44" y="39"/>
                      <a:pt x="43" y="39"/>
                    </a:cubicBezTo>
                    <a:lnTo>
                      <a:pt x="13" y="39"/>
                    </a:lnTo>
                    <a:close/>
                    <a:moveTo>
                      <a:pt x="37" y="31"/>
                    </a:moveTo>
                    <a:cubicBezTo>
                      <a:pt x="43" y="31"/>
                      <a:pt x="43" y="31"/>
                      <a:pt x="43" y="31"/>
                    </a:cubicBezTo>
                    <a:cubicBezTo>
                      <a:pt x="43" y="31"/>
                      <a:pt x="44" y="30"/>
                      <a:pt x="44" y="3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1"/>
                      <a:pt x="37" y="31"/>
                    </a:cubicBezTo>
                    <a:close/>
                    <a:moveTo>
                      <a:pt x="25" y="31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1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5" y="31"/>
                      <a:pt x="25" y="31"/>
                    </a:cubicBezTo>
                    <a:close/>
                    <a:moveTo>
                      <a:pt x="13" y="31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0"/>
                      <a:pt x="20" y="30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1"/>
                      <a:pt x="13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62"/>
              <p:cNvSpPr>
                <a:spLocks noEditPoints="1"/>
              </p:cNvSpPr>
              <p:nvPr/>
            </p:nvSpPr>
            <p:spPr bwMode="auto">
              <a:xfrm>
                <a:off x="5092991" y="1932809"/>
                <a:ext cx="344503" cy="398192"/>
              </a:xfrm>
              <a:custGeom>
                <a:avLst/>
                <a:gdLst>
                  <a:gd name="T0" fmla="*/ 54 w 62"/>
                  <a:gd name="T1" fmla="*/ 0 h 72"/>
                  <a:gd name="T2" fmla="*/ 8 w 62"/>
                  <a:gd name="T3" fmla="*/ 0 h 72"/>
                  <a:gd name="T4" fmla="*/ 0 w 62"/>
                  <a:gd name="T5" fmla="*/ 8 h 72"/>
                  <a:gd name="T6" fmla="*/ 0 w 62"/>
                  <a:gd name="T7" fmla="*/ 64 h 72"/>
                  <a:gd name="T8" fmla="*/ 8 w 62"/>
                  <a:gd name="T9" fmla="*/ 72 h 72"/>
                  <a:gd name="T10" fmla="*/ 54 w 62"/>
                  <a:gd name="T11" fmla="*/ 72 h 72"/>
                  <a:gd name="T12" fmla="*/ 62 w 62"/>
                  <a:gd name="T13" fmla="*/ 64 h 72"/>
                  <a:gd name="T14" fmla="*/ 62 w 62"/>
                  <a:gd name="T15" fmla="*/ 8 h 72"/>
                  <a:gd name="T16" fmla="*/ 54 w 62"/>
                  <a:gd name="T17" fmla="*/ 0 h 72"/>
                  <a:gd name="T18" fmla="*/ 8 w 62"/>
                  <a:gd name="T19" fmla="*/ 3 h 72"/>
                  <a:gd name="T20" fmla="*/ 54 w 62"/>
                  <a:gd name="T21" fmla="*/ 3 h 72"/>
                  <a:gd name="T22" fmla="*/ 59 w 62"/>
                  <a:gd name="T23" fmla="*/ 8 h 72"/>
                  <a:gd name="T24" fmla="*/ 59 w 62"/>
                  <a:gd name="T25" fmla="*/ 64 h 72"/>
                  <a:gd name="T26" fmla="*/ 54 w 62"/>
                  <a:gd name="T27" fmla="*/ 69 h 72"/>
                  <a:gd name="T28" fmla="*/ 8 w 62"/>
                  <a:gd name="T29" fmla="*/ 69 h 72"/>
                  <a:gd name="T30" fmla="*/ 3 w 62"/>
                  <a:gd name="T31" fmla="*/ 64 h 72"/>
                  <a:gd name="T32" fmla="*/ 3 w 62"/>
                  <a:gd name="T33" fmla="*/ 8 h 72"/>
                  <a:gd name="T34" fmla="*/ 8 w 62"/>
                  <a:gd name="T35" fmla="*/ 3 h 72"/>
                  <a:gd name="T36" fmla="*/ 7 w 62"/>
                  <a:gd name="T37" fmla="*/ 62 h 72"/>
                  <a:gd name="T38" fmla="*/ 55 w 62"/>
                  <a:gd name="T39" fmla="*/ 62 h 72"/>
                  <a:gd name="T40" fmla="*/ 56 w 62"/>
                  <a:gd name="T41" fmla="*/ 61 h 72"/>
                  <a:gd name="T42" fmla="*/ 56 w 62"/>
                  <a:gd name="T43" fmla="*/ 7 h 72"/>
                  <a:gd name="T44" fmla="*/ 55 w 62"/>
                  <a:gd name="T45" fmla="*/ 6 h 72"/>
                  <a:gd name="T46" fmla="*/ 7 w 62"/>
                  <a:gd name="T47" fmla="*/ 6 h 72"/>
                  <a:gd name="T48" fmla="*/ 6 w 62"/>
                  <a:gd name="T49" fmla="*/ 7 h 72"/>
                  <a:gd name="T50" fmla="*/ 6 w 62"/>
                  <a:gd name="T51" fmla="*/ 61 h 72"/>
                  <a:gd name="T52" fmla="*/ 7 w 62"/>
                  <a:gd name="T53" fmla="*/ 62 h 72"/>
                  <a:gd name="T54" fmla="*/ 8 w 62"/>
                  <a:gd name="T55" fmla="*/ 8 h 72"/>
                  <a:gd name="T56" fmla="*/ 54 w 62"/>
                  <a:gd name="T57" fmla="*/ 8 h 72"/>
                  <a:gd name="T58" fmla="*/ 54 w 62"/>
                  <a:gd name="T59" fmla="*/ 60 h 72"/>
                  <a:gd name="T60" fmla="*/ 8 w 62"/>
                  <a:gd name="T61" fmla="*/ 60 h 72"/>
                  <a:gd name="T62" fmla="*/ 8 w 62"/>
                  <a:gd name="T63" fmla="*/ 8 h 72"/>
                  <a:gd name="T64" fmla="*/ 33 w 62"/>
                  <a:gd name="T65" fmla="*/ 66 h 72"/>
                  <a:gd name="T66" fmla="*/ 31 w 62"/>
                  <a:gd name="T67" fmla="*/ 68 h 72"/>
                  <a:gd name="T68" fmla="*/ 29 w 62"/>
                  <a:gd name="T69" fmla="*/ 66 h 72"/>
                  <a:gd name="T70" fmla="*/ 31 w 62"/>
                  <a:gd name="T71" fmla="*/ 64 h 72"/>
                  <a:gd name="T72" fmla="*/ 33 w 62"/>
                  <a:gd name="T73" fmla="*/ 6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" h="72">
                    <a:moveTo>
                      <a:pt x="5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8"/>
                      <a:pt x="4" y="72"/>
                      <a:pt x="8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8" y="72"/>
                      <a:pt x="62" y="68"/>
                      <a:pt x="62" y="64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3"/>
                      <a:pt x="58" y="0"/>
                      <a:pt x="54" y="0"/>
                    </a:cubicBezTo>
                    <a:close/>
                    <a:moveTo>
                      <a:pt x="8" y="3"/>
                    </a:moveTo>
                    <a:cubicBezTo>
                      <a:pt x="54" y="3"/>
                      <a:pt x="54" y="3"/>
                      <a:pt x="54" y="3"/>
                    </a:cubicBezTo>
                    <a:cubicBezTo>
                      <a:pt x="56" y="3"/>
                      <a:pt x="59" y="5"/>
                      <a:pt x="59" y="8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9" y="67"/>
                      <a:pt x="56" y="69"/>
                      <a:pt x="54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5" y="69"/>
                      <a:pt x="3" y="67"/>
                      <a:pt x="3" y="6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5" y="3"/>
                      <a:pt x="8" y="3"/>
                    </a:cubicBezTo>
                    <a:close/>
                    <a:moveTo>
                      <a:pt x="7" y="62"/>
                    </a:move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6" y="61"/>
                      <a:pt x="56" y="6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6" y="61"/>
                      <a:pt x="7" y="62"/>
                      <a:pt x="7" y="62"/>
                    </a:cubicBezTo>
                    <a:close/>
                    <a:moveTo>
                      <a:pt x="8" y="8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8" y="60"/>
                      <a:pt x="8" y="60"/>
                      <a:pt x="8" y="60"/>
                    </a:cubicBezTo>
                    <a:lnTo>
                      <a:pt x="8" y="8"/>
                    </a:lnTo>
                    <a:close/>
                    <a:moveTo>
                      <a:pt x="33" y="66"/>
                    </a:moveTo>
                    <a:cubicBezTo>
                      <a:pt x="33" y="67"/>
                      <a:pt x="32" y="68"/>
                      <a:pt x="31" y="68"/>
                    </a:cubicBezTo>
                    <a:cubicBezTo>
                      <a:pt x="30" y="68"/>
                      <a:pt x="29" y="67"/>
                      <a:pt x="29" y="66"/>
                    </a:cubicBezTo>
                    <a:cubicBezTo>
                      <a:pt x="29" y="65"/>
                      <a:pt x="30" y="64"/>
                      <a:pt x="31" y="64"/>
                    </a:cubicBezTo>
                    <a:cubicBezTo>
                      <a:pt x="32" y="64"/>
                      <a:pt x="33" y="65"/>
                      <a:pt x="33" y="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52"/>
              <p:cNvSpPr>
                <a:spLocks noEditPoints="1"/>
              </p:cNvSpPr>
              <p:nvPr/>
            </p:nvSpPr>
            <p:spPr bwMode="auto">
              <a:xfrm>
                <a:off x="4255025" y="3865833"/>
                <a:ext cx="360381" cy="339058"/>
              </a:xfrm>
              <a:custGeom>
                <a:avLst/>
                <a:gdLst>
                  <a:gd name="T0" fmla="*/ 23 w 68"/>
                  <a:gd name="T1" fmla="*/ 5 h 67"/>
                  <a:gd name="T2" fmla="*/ 7 w 68"/>
                  <a:gd name="T3" fmla="*/ 11 h 67"/>
                  <a:gd name="T4" fmla="*/ 7 w 68"/>
                  <a:gd name="T5" fmla="*/ 67 h 67"/>
                  <a:gd name="T6" fmla="*/ 38 w 68"/>
                  <a:gd name="T7" fmla="*/ 62 h 67"/>
                  <a:gd name="T8" fmla="*/ 49 w 68"/>
                  <a:gd name="T9" fmla="*/ 56 h 67"/>
                  <a:gd name="T10" fmla="*/ 64 w 68"/>
                  <a:gd name="T11" fmla="*/ 47 h 67"/>
                  <a:gd name="T12" fmla="*/ 60 w 68"/>
                  <a:gd name="T13" fmla="*/ 0 h 67"/>
                  <a:gd name="T14" fmla="*/ 52 w 68"/>
                  <a:gd name="T15" fmla="*/ 51 h 67"/>
                  <a:gd name="T16" fmla="*/ 59 w 68"/>
                  <a:gd name="T17" fmla="*/ 44 h 67"/>
                  <a:gd name="T18" fmla="*/ 56 w 68"/>
                  <a:gd name="T19" fmla="*/ 41 h 67"/>
                  <a:gd name="T20" fmla="*/ 56 w 68"/>
                  <a:gd name="T21" fmla="*/ 51 h 67"/>
                  <a:gd name="T22" fmla="*/ 50 w 68"/>
                  <a:gd name="T23" fmla="*/ 43 h 67"/>
                  <a:gd name="T24" fmla="*/ 33 w 68"/>
                  <a:gd name="T25" fmla="*/ 45 h 67"/>
                  <a:gd name="T26" fmla="*/ 48 w 68"/>
                  <a:gd name="T27" fmla="*/ 53 h 67"/>
                  <a:gd name="T28" fmla="*/ 26 w 68"/>
                  <a:gd name="T29" fmla="*/ 7 h 67"/>
                  <a:gd name="T30" fmla="*/ 65 w 68"/>
                  <a:gd name="T31" fmla="*/ 7 h 67"/>
                  <a:gd name="T32" fmla="*/ 56 w 68"/>
                  <a:gd name="T33" fmla="*/ 39 h 67"/>
                  <a:gd name="T34" fmla="*/ 9 w 68"/>
                  <a:gd name="T35" fmla="*/ 23 h 67"/>
                  <a:gd name="T36" fmla="*/ 12 w 68"/>
                  <a:gd name="T37" fmla="*/ 30 h 67"/>
                  <a:gd name="T38" fmla="*/ 10 w 68"/>
                  <a:gd name="T39" fmla="*/ 32 h 67"/>
                  <a:gd name="T40" fmla="*/ 10 w 68"/>
                  <a:gd name="T41" fmla="*/ 38 h 67"/>
                  <a:gd name="T42" fmla="*/ 12 w 68"/>
                  <a:gd name="T43" fmla="*/ 40 h 67"/>
                  <a:gd name="T44" fmla="*/ 9 w 68"/>
                  <a:gd name="T45" fmla="*/ 47 h 67"/>
                  <a:gd name="T46" fmla="*/ 12 w 68"/>
                  <a:gd name="T47" fmla="*/ 54 h 67"/>
                  <a:gd name="T48" fmla="*/ 9 w 68"/>
                  <a:gd name="T49" fmla="*/ 55 h 67"/>
                  <a:gd name="T50" fmla="*/ 19 w 68"/>
                  <a:gd name="T51" fmla="*/ 61 h 67"/>
                  <a:gd name="T52" fmla="*/ 25 w 68"/>
                  <a:gd name="T53" fmla="*/ 64 h 67"/>
                  <a:gd name="T54" fmla="*/ 3 w 68"/>
                  <a:gd name="T55" fmla="*/ 19 h 67"/>
                  <a:gd name="T56" fmla="*/ 12 w 68"/>
                  <a:gd name="T57" fmla="*/ 22 h 67"/>
                  <a:gd name="T58" fmla="*/ 34 w 68"/>
                  <a:gd name="T59" fmla="*/ 61 h 67"/>
                  <a:gd name="T60" fmla="*/ 19 w 68"/>
                  <a:gd name="T61" fmla="*/ 59 h 67"/>
                  <a:gd name="T62" fmla="*/ 19 w 68"/>
                  <a:gd name="T63" fmla="*/ 8 h 67"/>
                  <a:gd name="T64" fmla="*/ 21 w 68"/>
                  <a:gd name="T65" fmla="*/ 17 h 67"/>
                  <a:gd name="T66" fmla="*/ 24 w 68"/>
                  <a:gd name="T67" fmla="*/ 19 h 67"/>
                  <a:gd name="T68" fmla="*/ 20 w 68"/>
                  <a:gd name="T69" fmla="*/ 26 h 67"/>
                  <a:gd name="T70" fmla="*/ 24 w 68"/>
                  <a:gd name="T71" fmla="*/ 33 h 67"/>
                  <a:gd name="T72" fmla="*/ 21 w 68"/>
                  <a:gd name="T73" fmla="*/ 35 h 67"/>
                  <a:gd name="T74" fmla="*/ 21 w 68"/>
                  <a:gd name="T75" fmla="*/ 41 h 67"/>
                  <a:gd name="T76" fmla="*/ 24 w 68"/>
                  <a:gd name="T77" fmla="*/ 43 h 67"/>
                  <a:gd name="T78" fmla="*/ 21 w 68"/>
                  <a:gd name="T79" fmla="*/ 49 h 67"/>
                  <a:gd name="T80" fmla="*/ 24 w 68"/>
                  <a:gd name="T81" fmla="*/ 51 h 67"/>
                  <a:gd name="T82" fmla="*/ 38 w 68"/>
                  <a:gd name="T83" fmla="*/ 57 h 67"/>
                  <a:gd name="T84" fmla="*/ 40 w 68"/>
                  <a:gd name="T85" fmla="*/ 58 h 67"/>
                  <a:gd name="T86" fmla="*/ 40 w 68"/>
                  <a:gd name="T87" fmla="*/ 55 h 67"/>
                  <a:gd name="T88" fmla="*/ 40 w 68"/>
                  <a:gd name="T89" fmla="*/ 58 h 67"/>
                  <a:gd name="T90" fmla="*/ 33 w 68"/>
                  <a:gd name="T91" fmla="*/ 13 h 67"/>
                  <a:gd name="T92" fmla="*/ 58 w 68"/>
                  <a:gd name="T93" fmla="*/ 11 h 67"/>
                  <a:gd name="T94" fmla="*/ 58 w 68"/>
                  <a:gd name="T95" fmla="*/ 21 h 67"/>
                  <a:gd name="T96" fmla="*/ 33 w 68"/>
                  <a:gd name="T97" fmla="*/ 19 h 67"/>
                  <a:gd name="T98" fmla="*/ 59 w 68"/>
                  <a:gd name="T99" fmla="*/ 28 h 67"/>
                  <a:gd name="T100" fmla="*/ 32 w 68"/>
                  <a:gd name="T101" fmla="*/ 28 h 67"/>
                  <a:gd name="T102" fmla="*/ 59 w 68"/>
                  <a:gd name="T103" fmla="*/ 28 h 67"/>
                  <a:gd name="T104" fmla="*/ 33 w 68"/>
                  <a:gd name="T105" fmla="*/ 37 h 67"/>
                  <a:gd name="T106" fmla="*/ 58 w 68"/>
                  <a:gd name="T107" fmla="*/ 3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67">
                    <a:moveTo>
                      <a:pt x="60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27" y="0"/>
                      <a:pt x="24" y="2"/>
                      <a:pt x="2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5"/>
                      <a:pt x="13" y="8"/>
                      <a:pt x="12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3" y="11"/>
                      <a:pt x="0" y="14"/>
                      <a:pt x="0" y="1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7"/>
                      <a:pt x="7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9" y="67"/>
                      <a:pt x="33" y="66"/>
                      <a:pt x="35" y="64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41" y="62"/>
                      <a:pt x="45" y="60"/>
                      <a:pt x="47" y="59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3" y="56"/>
                      <a:pt x="57" y="55"/>
                      <a:pt x="59" y="53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6" y="46"/>
                      <a:pt x="68" y="41"/>
                      <a:pt x="68" y="38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3"/>
                      <a:pt x="64" y="0"/>
                      <a:pt x="60" y="0"/>
                    </a:cubicBezTo>
                    <a:close/>
                    <a:moveTo>
                      <a:pt x="52" y="53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9" y="45"/>
                      <a:pt x="59" y="45"/>
                      <a:pt x="59" y="44"/>
                    </a:cubicBezTo>
                    <a:cubicBezTo>
                      <a:pt x="59" y="44"/>
                      <a:pt x="59" y="43"/>
                      <a:pt x="58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2"/>
                      <a:pt x="54" y="41"/>
                      <a:pt x="56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43"/>
                      <a:pt x="63" y="45"/>
                      <a:pt x="62" y="45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2"/>
                      <a:pt x="54" y="52"/>
                      <a:pt x="52" y="53"/>
                    </a:cubicBezTo>
                    <a:close/>
                    <a:moveTo>
                      <a:pt x="56" y="39"/>
                    </a:moveTo>
                    <a:cubicBezTo>
                      <a:pt x="53" y="39"/>
                      <a:pt x="51" y="41"/>
                      <a:pt x="50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2" y="43"/>
                      <a:pt x="32" y="44"/>
                      <a:pt x="32" y="44"/>
                    </a:cubicBezTo>
                    <a:cubicBezTo>
                      <a:pt x="32" y="45"/>
                      <a:pt x="32" y="45"/>
                      <a:pt x="33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28" y="53"/>
                      <a:pt x="26" y="51"/>
                      <a:pt x="26" y="49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5"/>
                      <a:pt x="28" y="3"/>
                      <a:pt x="31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3" y="3"/>
                      <a:pt x="65" y="5"/>
                      <a:pt x="65" y="7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5" y="38"/>
                      <a:pt x="65" y="39"/>
                      <a:pt x="65" y="39"/>
                    </a:cubicBezTo>
                    <a:lnTo>
                      <a:pt x="56" y="39"/>
                    </a:lnTo>
                    <a:close/>
                    <a:moveTo>
                      <a:pt x="1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9" y="23"/>
                      <a:pt x="9" y="23"/>
                    </a:cubicBezTo>
                    <a:cubicBezTo>
                      <a:pt x="9" y="24"/>
                      <a:pt x="9" y="24"/>
                      <a:pt x="10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9" y="30"/>
                      <a:pt x="9" y="31"/>
                      <a:pt x="9" y="31"/>
                    </a:cubicBezTo>
                    <a:cubicBezTo>
                      <a:pt x="9" y="32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40"/>
                      <a:pt x="9" y="40"/>
                      <a:pt x="10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9" y="47"/>
                      <a:pt x="9" y="47"/>
                    </a:cubicBezTo>
                    <a:cubicBezTo>
                      <a:pt x="9" y="48"/>
                      <a:pt x="9" y="48"/>
                      <a:pt x="1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9" y="54"/>
                      <a:pt x="9" y="55"/>
                      <a:pt x="9" y="55"/>
                    </a:cubicBezTo>
                    <a:cubicBezTo>
                      <a:pt x="9" y="56"/>
                      <a:pt x="9" y="56"/>
                      <a:pt x="10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9"/>
                      <a:pt x="16" y="61"/>
                      <a:pt x="19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6" y="64"/>
                      <a:pt x="26" y="64"/>
                      <a:pt x="25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5" y="64"/>
                      <a:pt x="3" y="62"/>
                      <a:pt x="3" y="6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6"/>
                      <a:pt x="5" y="14"/>
                      <a:pt x="7" y="14"/>
                    </a:cubicBezTo>
                    <a:cubicBezTo>
                      <a:pt x="12" y="14"/>
                      <a:pt x="12" y="14"/>
                      <a:pt x="12" y="14"/>
                    </a:cubicBezTo>
                    <a:lnTo>
                      <a:pt x="12" y="22"/>
                    </a:lnTo>
                    <a:close/>
                    <a:moveTo>
                      <a:pt x="29" y="64"/>
                    </a:moveTo>
                    <a:cubicBezTo>
                      <a:pt x="29" y="61"/>
                      <a:pt x="29" y="61"/>
                      <a:pt x="29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2" y="63"/>
                      <a:pt x="31" y="63"/>
                      <a:pt x="29" y="64"/>
                    </a:cubicBezTo>
                    <a:close/>
                    <a:moveTo>
                      <a:pt x="19" y="59"/>
                    </a:moveTo>
                    <a:cubicBezTo>
                      <a:pt x="16" y="59"/>
                      <a:pt x="14" y="57"/>
                      <a:pt x="14" y="5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0"/>
                      <a:pt x="16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0" y="17"/>
                      <a:pt x="20" y="18"/>
                    </a:cubicBezTo>
                    <a:cubicBezTo>
                      <a:pt x="20" y="18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5"/>
                      <a:pt x="20" y="25"/>
                      <a:pt x="20" y="26"/>
                    </a:cubicBezTo>
                    <a:cubicBezTo>
                      <a:pt x="20" y="26"/>
                      <a:pt x="21" y="27"/>
                      <a:pt x="21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0" y="33"/>
                      <a:pt x="20" y="34"/>
                    </a:cubicBezTo>
                    <a:cubicBezTo>
                      <a:pt x="20" y="34"/>
                      <a:pt x="21" y="35"/>
                      <a:pt x="21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20" y="41"/>
                      <a:pt x="20" y="42"/>
                    </a:cubicBezTo>
                    <a:cubicBezTo>
                      <a:pt x="20" y="42"/>
                      <a:pt x="21" y="43"/>
                      <a:pt x="21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0" y="49"/>
                      <a:pt x="20" y="50"/>
                    </a:cubicBezTo>
                    <a:cubicBezTo>
                      <a:pt x="20" y="50"/>
                      <a:pt x="21" y="51"/>
                      <a:pt x="21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5" y="53"/>
                      <a:pt x="28" y="55"/>
                      <a:pt x="31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lnTo>
                      <a:pt x="19" y="59"/>
                    </a:lnTo>
                    <a:close/>
                    <a:moveTo>
                      <a:pt x="40" y="58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57"/>
                      <a:pt x="41" y="57"/>
                      <a:pt x="40" y="57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7"/>
                      <a:pt x="42" y="58"/>
                      <a:pt x="40" y="58"/>
                    </a:cubicBezTo>
                    <a:close/>
                    <a:moveTo>
                      <a:pt x="59" y="12"/>
                    </a:moveTo>
                    <a:cubicBezTo>
                      <a:pt x="59" y="12"/>
                      <a:pt x="59" y="13"/>
                      <a:pt x="58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3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9" y="11"/>
                      <a:pt x="59" y="11"/>
                      <a:pt x="59" y="12"/>
                    </a:cubicBezTo>
                    <a:close/>
                    <a:moveTo>
                      <a:pt x="59" y="20"/>
                    </a:moveTo>
                    <a:cubicBezTo>
                      <a:pt x="59" y="21"/>
                      <a:pt x="59" y="21"/>
                      <a:pt x="58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0"/>
                    </a:cubicBezTo>
                    <a:cubicBezTo>
                      <a:pt x="32" y="19"/>
                      <a:pt x="32" y="19"/>
                      <a:pt x="33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20"/>
                    </a:cubicBezTo>
                    <a:close/>
                    <a:moveTo>
                      <a:pt x="59" y="28"/>
                    </a:moveTo>
                    <a:cubicBezTo>
                      <a:pt x="59" y="29"/>
                      <a:pt x="59" y="29"/>
                      <a:pt x="58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2" y="29"/>
                      <a:pt x="32" y="29"/>
                      <a:pt x="32" y="28"/>
                    </a:cubicBezTo>
                    <a:cubicBezTo>
                      <a:pt x="32" y="27"/>
                      <a:pt x="32" y="27"/>
                      <a:pt x="3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9" y="27"/>
                      <a:pt x="59" y="27"/>
                      <a:pt x="59" y="28"/>
                    </a:cubicBezTo>
                    <a:close/>
                    <a:moveTo>
                      <a:pt x="59" y="36"/>
                    </a:moveTo>
                    <a:cubicBezTo>
                      <a:pt x="59" y="37"/>
                      <a:pt x="59" y="37"/>
                      <a:pt x="58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2" y="37"/>
                      <a:pt x="32" y="37"/>
                      <a:pt x="32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59" y="35"/>
                      <a:pt x="59" y="36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85"/>
              <p:cNvSpPr>
                <a:spLocks noEditPoints="1"/>
              </p:cNvSpPr>
              <p:nvPr/>
            </p:nvSpPr>
            <p:spPr bwMode="auto">
              <a:xfrm>
                <a:off x="7897415" y="2727666"/>
                <a:ext cx="397387" cy="298627"/>
              </a:xfrm>
              <a:custGeom>
                <a:avLst/>
                <a:gdLst>
                  <a:gd name="T0" fmla="*/ 53 w 71"/>
                  <a:gd name="T1" fmla="*/ 5 h 51"/>
                  <a:gd name="T2" fmla="*/ 0 w 71"/>
                  <a:gd name="T3" fmla="*/ 12 h 51"/>
                  <a:gd name="T4" fmla="*/ 8 w 71"/>
                  <a:gd name="T5" fmla="*/ 33 h 51"/>
                  <a:gd name="T6" fmla="*/ 12 w 71"/>
                  <a:gd name="T7" fmla="*/ 43 h 51"/>
                  <a:gd name="T8" fmla="*/ 46 w 71"/>
                  <a:gd name="T9" fmla="*/ 40 h 51"/>
                  <a:gd name="T10" fmla="*/ 11 w 71"/>
                  <a:gd name="T11" fmla="*/ 35 h 51"/>
                  <a:gd name="T12" fmla="*/ 48 w 71"/>
                  <a:gd name="T13" fmla="*/ 31 h 51"/>
                  <a:gd name="T14" fmla="*/ 56 w 71"/>
                  <a:gd name="T15" fmla="*/ 6 h 51"/>
                  <a:gd name="T16" fmla="*/ 71 w 71"/>
                  <a:gd name="T17" fmla="*/ 2 h 51"/>
                  <a:gd name="T18" fmla="*/ 45 w 71"/>
                  <a:gd name="T19" fmla="*/ 18 h 51"/>
                  <a:gd name="T20" fmla="*/ 49 w 71"/>
                  <a:gd name="T21" fmla="*/ 18 h 51"/>
                  <a:gd name="T22" fmla="*/ 45 w 71"/>
                  <a:gd name="T23" fmla="*/ 20 h 51"/>
                  <a:gd name="T24" fmla="*/ 9 w 71"/>
                  <a:gd name="T25" fmla="*/ 30 h 51"/>
                  <a:gd name="T26" fmla="*/ 12 w 71"/>
                  <a:gd name="T27" fmla="*/ 32 h 51"/>
                  <a:gd name="T28" fmla="*/ 28 w 71"/>
                  <a:gd name="T29" fmla="*/ 18 h 51"/>
                  <a:gd name="T30" fmla="*/ 35 w 71"/>
                  <a:gd name="T31" fmla="*/ 18 h 51"/>
                  <a:gd name="T32" fmla="*/ 43 w 71"/>
                  <a:gd name="T33" fmla="*/ 18 h 51"/>
                  <a:gd name="T34" fmla="*/ 28 w 71"/>
                  <a:gd name="T35" fmla="*/ 20 h 51"/>
                  <a:gd name="T36" fmla="*/ 28 w 71"/>
                  <a:gd name="T37" fmla="*/ 25 h 51"/>
                  <a:gd name="T38" fmla="*/ 21 w 71"/>
                  <a:gd name="T39" fmla="*/ 25 h 51"/>
                  <a:gd name="T40" fmla="*/ 26 w 71"/>
                  <a:gd name="T41" fmla="*/ 25 h 51"/>
                  <a:gd name="T42" fmla="*/ 20 w 71"/>
                  <a:gd name="T43" fmla="*/ 13 h 51"/>
                  <a:gd name="T44" fmla="*/ 18 w 71"/>
                  <a:gd name="T45" fmla="*/ 18 h 51"/>
                  <a:gd name="T46" fmla="*/ 18 w 71"/>
                  <a:gd name="T47" fmla="*/ 13 h 51"/>
                  <a:gd name="T48" fmla="*/ 19 w 71"/>
                  <a:gd name="T49" fmla="*/ 25 h 51"/>
                  <a:gd name="T50" fmla="*/ 18 w 71"/>
                  <a:gd name="T51" fmla="*/ 20 h 51"/>
                  <a:gd name="T52" fmla="*/ 5 w 71"/>
                  <a:gd name="T53" fmla="*/ 20 h 51"/>
                  <a:gd name="T54" fmla="*/ 13 w 71"/>
                  <a:gd name="T55" fmla="*/ 27 h 51"/>
                  <a:gd name="T56" fmla="*/ 14 w 71"/>
                  <a:gd name="T57" fmla="*/ 32 h 51"/>
                  <a:gd name="T58" fmla="*/ 26 w 71"/>
                  <a:gd name="T59" fmla="*/ 27 h 51"/>
                  <a:gd name="T60" fmla="*/ 21 w 71"/>
                  <a:gd name="T61" fmla="*/ 27 h 51"/>
                  <a:gd name="T62" fmla="*/ 33 w 71"/>
                  <a:gd name="T63" fmla="*/ 32 h 51"/>
                  <a:gd name="T64" fmla="*/ 36 w 71"/>
                  <a:gd name="T65" fmla="*/ 27 h 51"/>
                  <a:gd name="T66" fmla="*/ 35 w 71"/>
                  <a:gd name="T67" fmla="*/ 32 h 51"/>
                  <a:gd name="T68" fmla="*/ 37 w 71"/>
                  <a:gd name="T69" fmla="*/ 20 h 51"/>
                  <a:gd name="T70" fmla="*/ 36 w 71"/>
                  <a:gd name="T71" fmla="*/ 25 h 51"/>
                  <a:gd name="T72" fmla="*/ 9 w 71"/>
                  <a:gd name="T73" fmla="*/ 13 h 51"/>
                  <a:gd name="T74" fmla="*/ 3 w 71"/>
                  <a:gd name="T75" fmla="*/ 14 h 51"/>
                  <a:gd name="T76" fmla="*/ 42 w 71"/>
                  <a:gd name="T77" fmla="*/ 32 h 51"/>
                  <a:gd name="T78" fmla="*/ 46 w 71"/>
                  <a:gd name="T79" fmla="*/ 27 h 51"/>
                  <a:gd name="T80" fmla="*/ 13 w 71"/>
                  <a:gd name="T81" fmla="*/ 44 h 51"/>
                  <a:gd name="T82" fmla="*/ 17 w 71"/>
                  <a:gd name="T83" fmla="*/ 48 h 51"/>
                  <a:gd name="T84" fmla="*/ 12 w 71"/>
                  <a:gd name="T85" fmla="*/ 48 h 51"/>
                  <a:gd name="T86" fmla="*/ 13 w 71"/>
                  <a:gd name="T87" fmla="*/ 49 h 51"/>
                  <a:gd name="T88" fmla="*/ 40 w 71"/>
                  <a:gd name="T89" fmla="*/ 51 h 51"/>
                  <a:gd name="T90" fmla="*/ 40 w 71"/>
                  <a:gd name="T91" fmla="*/ 49 h 51"/>
                  <a:gd name="T92" fmla="*/ 42 w 71"/>
                  <a:gd name="T93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1" h="51">
                    <a:moveTo>
                      <a:pt x="7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6" y="0"/>
                      <a:pt x="54" y="2"/>
                      <a:pt x="5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3"/>
                      <a:pt x="0" y="14"/>
                      <a:pt x="0" y="16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2"/>
                      <a:pt x="7" y="32"/>
                      <a:pt x="8" y="33"/>
                    </a:cubicBezTo>
                    <a:cubicBezTo>
                      <a:pt x="8" y="33"/>
                      <a:pt x="8" y="33"/>
                      <a:pt x="8" y="34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41"/>
                      <a:pt x="10" y="43"/>
                      <a:pt x="12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2"/>
                      <a:pt x="47" y="41"/>
                    </a:cubicBezTo>
                    <a:cubicBezTo>
                      <a:pt x="47" y="41"/>
                      <a:pt x="46" y="40"/>
                      <a:pt x="46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1" y="39"/>
                      <a:pt x="11" y="38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5"/>
                      <a:pt x="12" y="35"/>
                      <a:pt x="12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5" y="35"/>
                      <a:pt x="47" y="33"/>
                      <a:pt x="48" y="31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2"/>
                      <a:pt x="54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6" y="4"/>
                      <a:pt x="58" y="3"/>
                      <a:pt x="59" y="3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71" y="3"/>
                      <a:pt x="71" y="2"/>
                    </a:cubicBezTo>
                    <a:cubicBezTo>
                      <a:pt x="71" y="1"/>
                      <a:pt x="70" y="0"/>
                      <a:pt x="70" y="0"/>
                    </a:cubicBezTo>
                    <a:close/>
                    <a:moveTo>
                      <a:pt x="49" y="18"/>
                    </a:moveTo>
                    <a:cubicBezTo>
                      <a:pt x="45" y="18"/>
                      <a:pt x="45" y="18"/>
                      <a:pt x="45" y="1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50" y="13"/>
                      <a:pt x="50" y="13"/>
                      <a:pt x="50" y="13"/>
                    </a:cubicBezTo>
                    <a:lnTo>
                      <a:pt x="49" y="18"/>
                    </a:lnTo>
                    <a:close/>
                    <a:moveTo>
                      <a:pt x="47" y="25"/>
                    </a:moveTo>
                    <a:cubicBezTo>
                      <a:pt x="44" y="25"/>
                      <a:pt x="44" y="25"/>
                      <a:pt x="44" y="25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8" y="20"/>
                      <a:pt x="48" y="20"/>
                      <a:pt x="48" y="20"/>
                    </a:cubicBezTo>
                    <a:lnTo>
                      <a:pt x="47" y="25"/>
                    </a:lnTo>
                    <a:close/>
                    <a:moveTo>
                      <a:pt x="9" y="30"/>
                    </a:moveTo>
                    <a:cubicBezTo>
                      <a:pt x="8" y="27"/>
                      <a:pt x="8" y="27"/>
                      <a:pt x="8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1" y="32"/>
                      <a:pt x="10" y="31"/>
                      <a:pt x="9" y="30"/>
                    </a:cubicBezTo>
                    <a:close/>
                    <a:moveTo>
                      <a:pt x="35" y="18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35" y="13"/>
                      <a:pt x="35" y="13"/>
                      <a:pt x="35" y="13"/>
                    </a:cubicBezTo>
                    <a:lnTo>
                      <a:pt x="35" y="18"/>
                    </a:lnTo>
                    <a:close/>
                    <a:moveTo>
                      <a:pt x="37" y="13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37" y="18"/>
                      <a:pt x="37" y="18"/>
                      <a:pt x="37" y="18"/>
                    </a:cubicBezTo>
                    <a:lnTo>
                      <a:pt x="37" y="13"/>
                    </a:lnTo>
                    <a:close/>
                    <a:moveTo>
                      <a:pt x="28" y="20"/>
                    </a:moveTo>
                    <a:cubicBezTo>
                      <a:pt x="35" y="20"/>
                      <a:pt x="35" y="20"/>
                      <a:pt x="35" y="20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28" y="25"/>
                      <a:pt x="28" y="25"/>
                      <a:pt x="28" y="25"/>
                    </a:cubicBezTo>
                    <a:lnTo>
                      <a:pt x="28" y="20"/>
                    </a:lnTo>
                    <a:close/>
                    <a:moveTo>
                      <a:pt x="26" y="25"/>
                    </a:move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6" y="20"/>
                      <a:pt x="26" y="20"/>
                      <a:pt x="26" y="20"/>
                    </a:cubicBezTo>
                    <a:lnTo>
                      <a:pt x="26" y="25"/>
                    </a:lnTo>
                    <a:close/>
                    <a:moveTo>
                      <a:pt x="26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7" y="13"/>
                      <a:pt x="27" y="13"/>
                      <a:pt x="27" y="13"/>
                    </a:cubicBezTo>
                    <a:lnTo>
                      <a:pt x="26" y="18"/>
                    </a:lnTo>
                    <a:close/>
                    <a:moveTo>
                      <a:pt x="18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8" y="13"/>
                      <a:pt x="18" y="13"/>
                      <a:pt x="18" y="13"/>
                    </a:cubicBezTo>
                    <a:lnTo>
                      <a:pt x="18" y="18"/>
                    </a:lnTo>
                    <a:close/>
                    <a:moveTo>
                      <a:pt x="18" y="20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0"/>
                      <a:pt x="12" y="20"/>
                      <a:pt x="12" y="20"/>
                    </a:cubicBezTo>
                    <a:lnTo>
                      <a:pt x="18" y="20"/>
                    </a:lnTo>
                    <a:close/>
                    <a:moveTo>
                      <a:pt x="11" y="25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0" y="20"/>
                      <a:pt x="10" y="20"/>
                      <a:pt x="10" y="20"/>
                    </a:cubicBezTo>
                    <a:lnTo>
                      <a:pt x="11" y="25"/>
                    </a:lnTo>
                    <a:close/>
                    <a:moveTo>
                      <a:pt x="13" y="27"/>
                    </a:move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4" y="32"/>
                      <a:pt x="14" y="32"/>
                      <a:pt x="14" y="32"/>
                    </a:cubicBezTo>
                    <a:lnTo>
                      <a:pt x="13" y="27"/>
                    </a:lnTo>
                    <a:close/>
                    <a:moveTo>
                      <a:pt x="21" y="27"/>
                    </a:move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1" y="32"/>
                      <a:pt x="21" y="32"/>
                      <a:pt x="21" y="32"/>
                    </a:cubicBezTo>
                    <a:lnTo>
                      <a:pt x="21" y="27"/>
                    </a:lnTo>
                    <a:close/>
                    <a:moveTo>
                      <a:pt x="28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8" y="32"/>
                      <a:pt x="28" y="32"/>
                      <a:pt x="28" y="32"/>
                    </a:cubicBezTo>
                    <a:lnTo>
                      <a:pt x="28" y="27"/>
                    </a:lnTo>
                    <a:close/>
                    <a:moveTo>
                      <a:pt x="36" y="27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5" y="32"/>
                      <a:pt x="35" y="32"/>
                      <a:pt x="35" y="32"/>
                    </a:cubicBezTo>
                    <a:lnTo>
                      <a:pt x="36" y="27"/>
                    </a:lnTo>
                    <a:close/>
                    <a:moveTo>
                      <a:pt x="36" y="25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2" y="25"/>
                      <a:pt x="42" y="25"/>
                      <a:pt x="42" y="25"/>
                    </a:cubicBezTo>
                    <a:lnTo>
                      <a:pt x="36" y="25"/>
                    </a:lnTo>
                    <a:close/>
                    <a:moveTo>
                      <a:pt x="4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3"/>
                      <a:pt x="3" y="13"/>
                      <a:pt x="4" y="13"/>
                    </a:cubicBezTo>
                    <a:close/>
                    <a:moveTo>
                      <a:pt x="42" y="32"/>
                    </a:moveTo>
                    <a:cubicBezTo>
                      <a:pt x="42" y="32"/>
                      <a:pt x="42" y="32"/>
                      <a:pt x="42" y="3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1"/>
                      <a:pt x="43" y="32"/>
                      <a:pt x="42" y="32"/>
                    </a:cubicBezTo>
                    <a:close/>
                    <a:moveTo>
                      <a:pt x="13" y="44"/>
                    </a:moveTo>
                    <a:cubicBezTo>
                      <a:pt x="11" y="44"/>
                      <a:pt x="10" y="46"/>
                      <a:pt x="10" y="48"/>
                    </a:cubicBezTo>
                    <a:cubicBezTo>
                      <a:pt x="10" y="50"/>
                      <a:pt x="11" y="51"/>
                      <a:pt x="13" y="51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6"/>
                      <a:pt x="15" y="44"/>
                      <a:pt x="13" y="44"/>
                    </a:cubicBezTo>
                    <a:close/>
                    <a:moveTo>
                      <a:pt x="13" y="49"/>
                    </a:moveTo>
                    <a:cubicBezTo>
                      <a:pt x="13" y="49"/>
                      <a:pt x="12" y="48"/>
                      <a:pt x="12" y="48"/>
                    </a:cubicBezTo>
                    <a:cubicBezTo>
                      <a:pt x="12" y="47"/>
                      <a:pt x="13" y="46"/>
                      <a:pt x="13" y="46"/>
                    </a:cubicBezTo>
                    <a:cubicBezTo>
                      <a:pt x="14" y="46"/>
                      <a:pt x="15" y="47"/>
                      <a:pt x="15" y="48"/>
                    </a:cubicBezTo>
                    <a:cubicBezTo>
                      <a:pt x="15" y="48"/>
                      <a:pt x="14" y="49"/>
                      <a:pt x="13" y="49"/>
                    </a:cubicBezTo>
                    <a:close/>
                    <a:moveTo>
                      <a:pt x="40" y="44"/>
                    </a:moveTo>
                    <a:cubicBezTo>
                      <a:pt x="38" y="44"/>
                      <a:pt x="37" y="46"/>
                      <a:pt x="37" y="48"/>
                    </a:cubicBezTo>
                    <a:cubicBezTo>
                      <a:pt x="37" y="50"/>
                      <a:pt x="38" y="51"/>
                      <a:pt x="40" y="51"/>
                    </a:cubicBezTo>
                    <a:cubicBezTo>
                      <a:pt x="42" y="51"/>
                      <a:pt x="44" y="50"/>
                      <a:pt x="44" y="48"/>
                    </a:cubicBezTo>
                    <a:cubicBezTo>
                      <a:pt x="44" y="46"/>
                      <a:pt x="42" y="44"/>
                      <a:pt x="40" y="44"/>
                    </a:cubicBezTo>
                    <a:close/>
                    <a:moveTo>
                      <a:pt x="40" y="49"/>
                    </a:moveTo>
                    <a:cubicBezTo>
                      <a:pt x="39" y="49"/>
                      <a:pt x="39" y="48"/>
                      <a:pt x="39" y="48"/>
                    </a:cubicBezTo>
                    <a:cubicBezTo>
                      <a:pt x="39" y="47"/>
                      <a:pt x="39" y="46"/>
                      <a:pt x="40" y="46"/>
                    </a:cubicBezTo>
                    <a:cubicBezTo>
                      <a:pt x="41" y="46"/>
                      <a:pt x="42" y="47"/>
                      <a:pt x="42" y="48"/>
                    </a:cubicBezTo>
                    <a:cubicBezTo>
                      <a:pt x="42" y="48"/>
                      <a:pt x="41" y="49"/>
                      <a:pt x="40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86"/>
              <p:cNvSpPr>
                <a:spLocks noEditPoints="1"/>
              </p:cNvSpPr>
              <p:nvPr/>
            </p:nvSpPr>
            <p:spPr bwMode="auto">
              <a:xfrm>
                <a:off x="7302816" y="2167613"/>
                <a:ext cx="492109" cy="426303"/>
              </a:xfrm>
              <a:custGeom>
                <a:avLst/>
                <a:gdLst>
                  <a:gd name="T0" fmla="*/ 71 w 72"/>
                  <a:gd name="T1" fmla="*/ 15 h 60"/>
                  <a:gd name="T2" fmla="*/ 57 w 72"/>
                  <a:gd name="T3" fmla="*/ 17 h 60"/>
                  <a:gd name="T4" fmla="*/ 44 w 72"/>
                  <a:gd name="T5" fmla="*/ 45 h 60"/>
                  <a:gd name="T6" fmla="*/ 12 w 72"/>
                  <a:gd name="T7" fmla="*/ 45 h 60"/>
                  <a:gd name="T8" fmla="*/ 14 w 72"/>
                  <a:gd name="T9" fmla="*/ 48 h 60"/>
                  <a:gd name="T10" fmla="*/ 48 w 72"/>
                  <a:gd name="T11" fmla="*/ 50 h 60"/>
                  <a:gd name="T12" fmla="*/ 14 w 72"/>
                  <a:gd name="T13" fmla="*/ 51 h 60"/>
                  <a:gd name="T14" fmla="*/ 9 w 72"/>
                  <a:gd name="T15" fmla="*/ 44 h 60"/>
                  <a:gd name="T16" fmla="*/ 8 w 72"/>
                  <a:gd name="T17" fmla="*/ 41 h 60"/>
                  <a:gd name="T18" fmla="*/ 1 w 72"/>
                  <a:gd name="T19" fmla="*/ 22 h 60"/>
                  <a:gd name="T20" fmla="*/ 11 w 72"/>
                  <a:gd name="T21" fmla="*/ 40 h 60"/>
                  <a:gd name="T22" fmla="*/ 44 w 72"/>
                  <a:gd name="T23" fmla="*/ 42 h 60"/>
                  <a:gd name="T24" fmla="*/ 54 w 72"/>
                  <a:gd name="T25" fmla="*/ 16 h 60"/>
                  <a:gd name="T26" fmla="*/ 71 w 72"/>
                  <a:gd name="T27" fmla="*/ 12 h 60"/>
                  <a:gd name="T28" fmla="*/ 18 w 72"/>
                  <a:gd name="T29" fmla="*/ 56 h 60"/>
                  <a:gd name="T30" fmla="*/ 11 w 72"/>
                  <a:gd name="T31" fmla="*/ 56 h 60"/>
                  <a:gd name="T32" fmla="*/ 18 w 72"/>
                  <a:gd name="T33" fmla="*/ 56 h 60"/>
                  <a:gd name="T34" fmla="*/ 15 w 72"/>
                  <a:gd name="T35" fmla="*/ 54 h 60"/>
                  <a:gd name="T36" fmla="*/ 15 w 72"/>
                  <a:gd name="T37" fmla="*/ 58 h 60"/>
                  <a:gd name="T38" fmla="*/ 45 w 72"/>
                  <a:gd name="T39" fmla="*/ 56 h 60"/>
                  <a:gd name="T40" fmla="*/ 38 w 72"/>
                  <a:gd name="T41" fmla="*/ 56 h 60"/>
                  <a:gd name="T42" fmla="*/ 45 w 72"/>
                  <a:gd name="T43" fmla="*/ 56 h 60"/>
                  <a:gd name="T44" fmla="*/ 42 w 72"/>
                  <a:gd name="T45" fmla="*/ 54 h 60"/>
                  <a:gd name="T46" fmla="*/ 42 w 72"/>
                  <a:gd name="T47" fmla="*/ 58 h 60"/>
                  <a:gd name="T48" fmla="*/ 46 w 72"/>
                  <a:gd name="T49" fmla="*/ 35 h 60"/>
                  <a:gd name="T50" fmla="*/ 12 w 72"/>
                  <a:gd name="T51" fmla="*/ 34 h 60"/>
                  <a:gd name="T52" fmla="*/ 12 w 72"/>
                  <a:gd name="T53" fmla="*/ 36 h 60"/>
                  <a:gd name="T54" fmla="*/ 46 w 72"/>
                  <a:gd name="T55" fmla="*/ 35 h 60"/>
                  <a:gd name="T56" fmla="*/ 12 w 72"/>
                  <a:gd name="T57" fmla="*/ 39 h 60"/>
                  <a:gd name="T58" fmla="*/ 43 w 72"/>
                  <a:gd name="T59" fmla="*/ 40 h 60"/>
                  <a:gd name="T60" fmla="*/ 43 w 72"/>
                  <a:gd name="T61" fmla="*/ 38 h 60"/>
                  <a:gd name="T62" fmla="*/ 13 w 72"/>
                  <a:gd name="T63" fmla="*/ 28 h 60"/>
                  <a:gd name="T64" fmla="*/ 16 w 72"/>
                  <a:gd name="T65" fmla="*/ 23 h 60"/>
                  <a:gd name="T66" fmla="*/ 28 w 72"/>
                  <a:gd name="T67" fmla="*/ 14 h 60"/>
                  <a:gd name="T68" fmla="*/ 33 w 72"/>
                  <a:gd name="T69" fmla="*/ 17 h 60"/>
                  <a:gd name="T70" fmla="*/ 36 w 72"/>
                  <a:gd name="T71" fmla="*/ 22 h 60"/>
                  <a:gd name="T72" fmla="*/ 39 w 72"/>
                  <a:gd name="T73" fmla="*/ 17 h 60"/>
                  <a:gd name="T74" fmla="*/ 51 w 72"/>
                  <a:gd name="T75" fmla="*/ 7 h 60"/>
                  <a:gd name="T76" fmla="*/ 51 w 72"/>
                  <a:gd name="T77" fmla="*/ 0 h 60"/>
                  <a:gd name="T78" fmla="*/ 49 w 72"/>
                  <a:gd name="T79" fmla="*/ 5 h 60"/>
                  <a:gd name="T80" fmla="*/ 36 w 72"/>
                  <a:gd name="T81" fmla="*/ 15 h 60"/>
                  <a:gd name="T82" fmla="*/ 31 w 72"/>
                  <a:gd name="T83" fmla="*/ 12 h 60"/>
                  <a:gd name="T84" fmla="*/ 28 w 72"/>
                  <a:gd name="T85" fmla="*/ 7 h 60"/>
                  <a:gd name="T86" fmla="*/ 25 w 72"/>
                  <a:gd name="T87" fmla="*/ 11 h 60"/>
                  <a:gd name="T88" fmla="*/ 13 w 72"/>
                  <a:gd name="T89" fmla="*/ 22 h 60"/>
                  <a:gd name="T90" fmla="*/ 13 w 72"/>
                  <a:gd name="T91" fmla="*/ 2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2" h="60">
                    <a:moveTo>
                      <a:pt x="72" y="13"/>
                    </a:moveTo>
                    <a:cubicBezTo>
                      <a:pt x="72" y="14"/>
                      <a:pt x="71" y="15"/>
                      <a:pt x="71" y="15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5"/>
                      <a:pt x="57" y="16"/>
                      <a:pt x="57" y="17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43"/>
                      <a:pt x="46" y="45"/>
                      <a:pt x="4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3" y="45"/>
                      <a:pt x="13" y="45"/>
                      <a:pt x="12" y="45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3" y="48"/>
                      <a:pt x="14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8" y="48"/>
                      <a:pt x="48" y="49"/>
                      <a:pt x="48" y="50"/>
                    </a:cubicBezTo>
                    <a:cubicBezTo>
                      <a:pt x="48" y="50"/>
                      <a:pt x="48" y="51"/>
                      <a:pt x="47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1" y="51"/>
                      <a:pt x="9" y="49"/>
                      <a:pt x="9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8" y="42"/>
                      <a:pt x="8" y="4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2" y="21"/>
                      <a:pt x="3" y="22"/>
                      <a:pt x="3" y="22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3" y="42"/>
                      <a:pt x="1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6" y="41"/>
                      <a:pt x="47" y="40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5" y="13"/>
                      <a:pt x="57" y="12"/>
                      <a:pt x="60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2" y="12"/>
                      <a:pt x="72" y="13"/>
                    </a:cubicBezTo>
                    <a:close/>
                    <a:moveTo>
                      <a:pt x="18" y="56"/>
                    </a:moveTo>
                    <a:cubicBezTo>
                      <a:pt x="18" y="58"/>
                      <a:pt x="17" y="60"/>
                      <a:pt x="15" y="60"/>
                    </a:cubicBezTo>
                    <a:cubicBezTo>
                      <a:pt x="13" y="60"/>
                      <a:pt x="11" y="58"/>
                      <a:pt x="11" y="56"/>
                    </a:cubicBezTo>
                    <a:cubicBezTo>
                      <a:pt x="11" y="54"/>
                      <a:pt x="13" y="52"/>
                      <a:pt x="15" y="52"/>
                    </a:cubicBezTo>
                    <a:cubicBezTo>
                      <a:pt x="17" y="52"/>
                      <a:pt x="18" y="54"/>
                      <a:pt x="18" y="56"/>
                    </a:cubicBezTo>
                    <a:close/>
                    <a:moveTo>
                      <a:pt x="16" y="56"/>
                    </a:moveTo>
                    <a:cubicBezTo>
                      <a:pt x="16" y="55"/>
                      <a:pt x="16" y="54"/>
                      <a:pt x="15" y="54"/>
                    </a:cubicBezTo>
                    <a:cubicBezTo>
                      <a:pt x="14" y="54"/>
                      <a:pt x="13" y="55"/>
                      <a:pt x="13" y="56"/>
                    </a:cubicBezTo>
                    <a:cubicBezTo>
                      <a:pt x="13" y="57"/>
                      <a:pt x="14" y="58"/>
                      <a:pt x="15" y="58"/>
                    </a:cubicBezTo>
                    <a:cubicBezTo>
                      <a:pt x="16" y="58"/>
                      <a:pt x="16" y="57"/>
                      <a:pt x="16" y="56"/>
                    </a:cubicBezTo>
                    <a:close/>
                    <a:moveTo>
                      <a:pt x="45" y="56"/>
                    </a:moveTo>
                    <a:cubicBezTo>
                      <a:pt x="45" y="58"/>
                      <a:pt x="44" y="60"/>
                      <a:pt x="42" y="60"/>
                    </a:cubicBezTo>
                    <a:cubicBezTo>
                      <a:pt x="40" y="60"/>
                      <a:pt x="38" y="58"/>
                      <a:pt x="38" y="56"/>
                    </a:cubicBezTo>
                    <a:cubicBezTo>
                      <a:pt x="38" y="54"/>
                      <a:pt x="40" y="52"/>
                      <a:pt x="42" y="52"/>
                    </a:cubicBezTo>
                    <a:cubicBezTo>
                      <a:pt x="44" y="52"/>
                      <a:pt x="45" y="54"/>
                      <a:pt x="45" y="56"/>
                    </a:cubicBezTo>
                    <a:close/>
                    <a:moveTo>
                      <a:pt x="43" y="56"/>
                    </a:moveTo>
                    <a:cubicBezTo>
                      <a:pt x="43" y="55"/>
                      <a:pt x="43" y="54"/>
                      <a:pt x="42" y="54"/>
                    </a:cubicBezTo>
                    <a:cubicBezTo>
                      <a:pt x="41" y="54"/>
                      <a:pt x="40" y="55"/>
                      <a:pt x="40" y="56"/>
                    </a:cubicBezTo>
                    <a:cubicBezTo>
                      <a:pt x="40" y="57"/>
                      <a:pt x="41" y="58"/>
                      <a:pt x="42" y="58"/>
                    </a:cubicBezTo>
                    <a:cubicBezTo>
                      <a:pt x="43" y="58"/>
                      <a:pt x="43" y="57"/>
                      <a:pt x="43" y="56"/>
                    </a:cubicBezTo>
                    <a:close/>
                    <a:moveTo>
                      <a:pt x="46" y="35"/>
                    </a:moveTo>
                    <a:cubicBezTo>
                      <a:pt x="46" y="34"/>
                      <a:pt x="45" y="34"/>
                      <a:pt x="4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4"/>
                      <a:pt x="11" y="34"/>
                      <a:pt x="11" y="35"/>
                    </a:cubicBezTo>
                    <a:cubicBezTo>
                      <a:pt x="11" y="35"/>
                      <a:pt x="11" y="36"/>
                      <a:pt x="12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6" y="35"/>
                    </a:cubicBezTo>
                    <a:close/>
                    <a:moveTo>
                      <a:pt x="13" y="38"/>
                    </a:moveTo>
                    <a:cubicBezTo>
                      <a:pt x="13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40"/>
                      <a:pt x="44" y="40"/>
                      <a:pt x="44" y="39"/>
                    </a:cubicBezTo>
                    <a:cubicBezTo>
                      <a:pt x="44" y="39"/>
                      <a:pt x="44" y="38"/>
                      <a:pt x="43" y="38"/>
                    </a:cubicBezTo>
                    <a:lnTo>
                      <a:pt x="13" y="38"/>
                    </a:lnTo>
                    <a:close/>
                    <a:moveTo>
                      <a:pt x="13" y="28"/>
                    </a:moveTo>
                    <a:cubicBezTo>
                      <a:pt x="14" y="28"/>
                      <a:pt x="16" y="27"/>
                      <a:pt x="16" y="25"/>
                    </a:cubicBezTo>
                    <a:cubicBezTo>
                      <a:pt x="16" y="24"/>
                      <a:pt x="16" y="24"/>
                      <a:pt x="16" y="2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3"/>
                      <a:pt x="27" y="14"/>
                      <a:pt x="28" y="14"/>
                    </a:cubicBezTo>
                    <a:cubicBezTo>
                      <a:pt x="28" y="14"/>
                      <a:pt x="29" y="13"/>
                      <a:pt x="29" y="13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3" y="18"/>
                      <a:pt x="33" y="19"/>
                    </a:cubicBezTo>
                    <a:cubicBezTo>
                      <a:pt x="33" y="20"/>
                      <a:pt x="34" y="22"/>
                      <a:pt x="36" y="22"/>
                    </a:cubicBezTo>
                    <a:cubicBezTo>
                      <a:pt x="38" y="22"/>
                      <a:pt x="39" y="20"/>
                      <a:pt x="39" y="19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7"/>
                      <a:pt x="51" y="7"/>
                      <a:pt x="51" y="7"/>
                    </a:cubicBezTo>
                    <a:cubicBezTo>
                      <a:pt x="53" y="7"/>
                      <a:pt x="54" y="5"/>
                      <a:pt x="54" y="4"/>
                    </a:cubicBezTo>
                    <a:cubicBezTo>
                      <a:pt x="54" y="2"/>
                      <a:pt x="53" y="0"/>
                      <a:pt x="51" y="0"/>
                    </a:cubicBezTo>
                    <a:cubicBezTo>
                      <a:pt x="50" y="0"/>
                      <a:pt x="48" y="2"/>
                      <a:pt x="48" y="4"/>
                    </a:cubicBezTo>
                    <a:cubicBezTo>
                      <a:pt x="48" y="4"/>
                      <a:pt x="48" y="5"/>
                      <a:pt x="49" y="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6"/>
                      <a:pt x="37" y="15"/>
                      <a:pt x="36" y="15"/>
                    </a:cubicBezTo>
                    <a:cubicBezTo>
                      <a:pt x="36" y="15"/>
                      <a:pt x="35" y="16"/>
                      <a:pt x="35" y="1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9"/>
                      <a:pt x="30" y="7"/>
                      <a:pt x="28" y="7"/>
                    </a:cubicBezTo>
                    <a:cubicBezTo>
                      <a:pt x="26" y="7"/>
                      <a:pt x="25" y="9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3" y="22"/>
                      <a:pt x="13" y="22"/>
                    </a:cubicBezTo>
                    <a:cubicBezTo>
                      <a:pt x="11" y="22"/>
                      <a:pt x="10" y="23"/>
                      <a:pt x="10" y="25"/>
                    </a:cubicBezTo>
                    <a:cubicBezTo>
                      <a:pt x="10" y="27"/>
                      <a:pt x="11" y="28"/>
                      <a:pt x="13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28"/>
              <p:cNvSpPr>
                <a:spLocks noEditPoints="1"/>
              </p:cNvSpPr>
              <p:nvPr/>
            </p:nvSpPr>
            <p:spPr bwMode="auto">
              <a:xfrm>
                <a:off x="3867266" y="4240810"/>
                <a:ext cx="470524" cy="381798"/>
              </a:xfrm>
              <a:custGeom>
                <a:avLst/>
                <a:gdLst>
                  <a:gd name="T0" fmla="*/ 26 w 74"/>
                  <a:gd name="T1" fmla="*/ 0 h 60"/>
                  <a:gd name="T2" fmla="*/ 19 w 74"/>
                  <a:gd name="T3" fmla="*/ 53 h 60"/>
                  <a:gd name="T4" fmla="*/ 49 w 74"/>
                  <a:gd name="T5" fmla="*/ 60 h 60"/>
                  <a:gd name="T6" fmla="*/ 56 w 74"/>
                  <a:gd name="T7" fmla="*/ 7 h 60"/>
                  <a:gd name="T8" fmla="*/ 53 w 74"/>
                  <a:gd name="T9" fmla="*/ 7 h 60"/>
                  <a:gd name="T10" fmla="*/ 49 w 74"/>
                  <a:gd name="T11" fmla="*/ 57 h 60"/>
                  <a:gd name="T12" fmla="*/ 22 w 74"/>
                  <a:gd name="T13" fmla="*/ 53 h 60"/>
                  <a:gd name="T14" fmla="*/ 26 w 74"/>
                  <a:gd name="T15" fmla="*/ 3 h 60"/>
                  <a:gd name="T16" fmla="*/ 53 w 74"/>
                  <a:gd name="T17" fmla="*/ 7 h 60"/>
                  <a:gd name="T18" fmla="*/ 25 w 74"/>
                  <a:gd name="T19" fmla="*/ 6 h 60"/>
                  <a:gd name="T20" fmla="*/ 24 w 74"/>
                  <a:gd name="T21" fmla="*/ 50 h 60"/>
                  <a:gd name="T22" fmla="*/ 50 w 74"/>
                  <a:gd name="T23" fmla="*/ 51 h 60"/>
                  <a:gd name="T24" fmla="*/ 51 w 74"/>
                  <a:gd name="T25" fmla="*/ 7 h 60"/>
                  <a:gd name="T26" fmla="*/ 49 w 74"/>
                  <a:gd name="T27" fmla="*/ 49 h 60"/>
                  <a:gd name="T28" fmla="*/ 26 w 74"/>
                  <a:gd name="T29" fmla="*/ 8 h 60"/>
                  <a:gd name="T30" fmla="*/ 49 w 74"/>
                  <a:gd name="T31" fmla="*/ 49 h 60"/>
                  <a:gd name="T32" fmla="*/ 37 w 74"/>
                  <a:gd name="T33" fmla="*/ 56 h 60"/>
                  <a:gd name="T34" fmla="*/ 37 w 74"/>
                  <a:gd name="T35" fmla="*/ 52 h 60"/>
                  <a:gd name="T36" fmla="*/ 74 w 74"/>
                  <a:gd name="T37" fmla="*/ 23 h 60"/>
                  <a:gd name="T38" fmla="*/ 67 w 74"/>
                  <a:gd name="T39" fmla="*/ 41 h 60"/>
                  <a:gd name="T40" fmla="*/ 66 w 74"/>
                  <a:gd name="T41" fmla="*/ 39 h 60"/>
                  <a:gd name="T42" fmla="*/ 66 w 74"/>
                  <a:gd name="T43" fmla="*/ 7 h 60"/>
                  <a:gd name="T44" fmla="*/ 68 w 74"/>
                  <a:gd name="T45" fmla="*/ 6 h 60"/>
                  <a:gd name="T46" fmla="*/ 69 w 74"/>
                  <a:gd name="T47" fmla="*/ 23 h 60"/>
                  <a:gd name="T48" fmla="*/ 64 w 74"/>
                  <a:gd name="T49" fmla="*/ 37 h 60"/>
                  <a:gd name="T50" fmla="*/ 63 w 74"/>
                  <a:gd name="T51" fmla="*/ 35 h 60"/>
                  <a:gd name="T52" fmla="*/ 63 w 74"/>
                  <a:gd name="T53" fmla="*/ 11 h 60"/>
                  <a:gd name="T54" fmla="*/ 65 w 74"/>
                  <a:gd name="T55" fmla="*/ 10 h 60"/>
                  <a:gd name="T56" fmla="*/ 64 w 74"/>
                  <a:gd name="T57" fmla="*/ 23 h 60"/>
                  <a:gd name="T58" fmla="*/ 60 w 74"/>
                  <a:gd name="T59" fmla="*/ 33 h 60"/>
                  <a:gd name="T60" fmla="*/ 60 w 74"/>
                  <a:gd name="T61" fmla="*/ 31 h 60"/>
                  <a:gd name="T62" fmla="*/ 60 w 74"/>
                  <a:gd name="T63" fmla="*/ 15 h 60"/>
                  <a:gd name="T64" fmla="*/ 61 w 74"/>
                  <a:gd name="T65" fmla="*/ 14 h 60"/>
                  <a:gd name="T66" fmla="*/ 8 w 74"/>
                  <a:gd name="T67" fmla="*/ 39 h 60"/>
                  <a:gd name="T68" fmla="*/ 7 w 74"/>
                  <a:gd name="T69" fmla="*/ 41 h 60"/>
                  <a:gd name="T70" fmla="*/ 0 w 74"/>
                  <a:gd name="T71" fmla="*/ 23 h 60"/>
                  <a:gd name="T72" fmla="*/ 8 w 74"/>
                  <a:gd name="T73" fmla="*/ 6 h 60"/>
                  <a:gd name="T74" fmla="*/ 2 w 74"/>
                  <a:gd name="T75" fmla="*/ 23 h 60"/>
                  <a:gd name="T76" fmla="*/ 12 w 74"/>
                  <a:gd name="T77" fmla="*/ 35 h 60"/>
                  <a:gd name="T78" fmla="*/ 11 w 74"/>
                  <a:gd name="T79" fmla="*/ 37 h 60"/>
                  <a:gd name="T80" fmla="*/ 6 w 74"/>
                  <a:gd name="T81" fmla="*/ 23 h 60"/>
                  <a:gd name="T82" fmla="*/ 11 w 74"/>
                  <a:gd name="T83" fmla="*/ 10 h 60"/>
                  <a:gd name="T84" fmla="*/ 8 w 74"/>
                  <a:gd name="T85" fmla="*/ 23 h 60"/>
                  <a:gd name="T86" fmla="*/ 15 w 74"/>
                  <a:gd name="T87" fmla="*/ 15 h 60"/>
                  <a:gd name="T88" fmla="*/ 15 w 74"/>
                  <a:gd name="T89" fmla="*/ 31 h 60"/>
                  <a:gd name="T90" fmla="*/ 14 w 74"/>
                  <a:gd name="T91" fmla="*/ 33 h 60"/>
                  <a:gd name="T92" fmla="*/ 11 w 74"/>
                  <a:gd name="T93" fmla="*/ 23 h 60"/>
                  <a:gd name="T94" fmla="*/ 15 w 74"/>
                  <a:gd name="T95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60">
                    <a:moveTo>
                      <a:pt x="49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19" y="3"/>
                      <a:pt x="19" y="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6"/>
                      <a:pt x="22" y="60"/>
                      <a:pt x="26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3" y="60"/>
                      <a:pt x="56" y="56"/>
                      <a:pt x="56" y="53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3"/>
                      <a:pt x="53" y="0"/>
                      <a:pt x="49" y="0"/>
                    </a:cubicBezTo>
                    <a:close/>
                    <a:moveTo>
                      <a:pt x="53" y="7"/>
                    </a:moveTo>
                    <a:cubicBezTo>
                      <a:pt x="53" y="53"/>
                      <a:pt x="53" y="53"/>
                      <a:pt x="53" y="53"/>
                    </a:cubicBezTo>
                    <a:cubicBezTo>
                      <a:pt x="53" y="55"/>
                      <a:pt x="51" y="57"/>
                      <a:pt x="49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4" y="57"/>
                      <a:pt x="22" y="55"/>
                      <a:pt x="22" y="5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5"/>
                      <a:pt x="24" y="3"/>
                      <a:pt x="26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1" y="3"/>
                      <a:pt x="53" y="5"/>
                      <a:pt x="53" y="7"/>
                    </a:cubicBezTo>
                    <a:close/>
                    <a:moveTo>
                      <a:pt x="50" y="6"/>
                    </a:moveTo>
                    <a:cubicBezTo>
                      <a:pt x="25" y="6"/>
                      <a:pt x="25" y="6"/>
                      <a:pt x="25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1"/>
                      <a:pt x="24" y="51"/>
                      <a:pt x="25" y="51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51" y="51"/>
                      <a:pt x="51" y="50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0" y="6"/>
                      <a:pt x="50" y="6"/>
                    </a:cubicBezTo>
                    <a:close/>
                    <a:moveTo>
                      <a:pt x="49" y="49"/>
                    </a:move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49" y="8"/>
                      <a:pt x="49" y="8"/>
                      <a:pt x="49" y="8"/>
                    </a:cubicBezTo>
                    <a:lnTo>
                      <a:pt x="49" y="49"/>
                    </a:lnTo>
                    <a:close/>
                    <a:moveTo>
                      <a:pt x="39" y="54"/>
                    </a:moveTo>
                    <a:cubicBezTo>
                      <a:pt x="39" y="55"/>
                      <a:pt x="38" y="56"/>
                      <a:pt x="37" y="56"/>
                    </a:cubicBezTo>
                    <a:cubicBezTo>
                      <a:pt x="36" y="56"/>
                      <a:pt x="35" y="55"/>
                      <a:pt x="35" y="54"/>
                    </a:cubicBezTo>
                    <a:cubicBezTo>
                      <a:pt x="35" y="53"/>
                      <a:pt x="36" y="52"/>
                      <a:pt x="37" y="52"/>
                    </a:cubicBezTo>
                    <a:cubicBezTo>
                      <a:pt x="38" y="52"/>
                      <a:pt x="39" y="53"/>
                      <a:pt x="39" y="54"/>
                    </a:cubicBezTo>
                    <a:close/>
                    <a:moveTo>
                      <a:pt x="74" y="23"/>
                    </a:moveTo>
                    <a:cubicBezTo>
                      <a:pt x="74" y="30"/>
                      <a:pt x="72" y="36"/>
                      <a:pt x="68" y="41"/>
                    </a:cubicBezTo>
                    <a:cubicBezTo>
                      <a:pt x="68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6" y="40"/>
                      <a:pt x="66" y="40"/>
                      <a:pt x="66" y="39"/>
                    </a:cubicBezTo>
                    <a:cubicBezTo>
                      <a:pt x="70" y="35"/>
                      <a:pt x="72" y="29"/>
                      <a:pt x="72" y="23"/>
                    </a:cubicBezTo>
                    <a:cubicBezTo>
                      <a:pt x="72" y="17"/>
                      <a:pt x="70" y="12"/>
                      <a:pt x="66" y="7"/>
                    </a:cubicBezTo>
                    <a:cubicBezTo>
                      <a:pt x="66" y="7"/>
                      <a:pt x="66" y="6"/>
                      <a:pt x="67" y="6"/>
                    </a:cubicBezTo>
                    <a:cubicBezTo>
                      <a:pt x="67" y="5"/>
                      <a:pt x="68" y="6"/>
                      <a:pt x="68" y="6"/>
                    </a:cubicBezTo>
                    <a:cubicBezTo>
                      <a:pt x="72" y="11"/>
                      <a:pt x="74" y="17"/>
                      <a:pt x="74" y="23"/>
                    </a:cubicBezTo>
                    <a:close/>
                    <a:moveTo>
                      <a:pt x="69" y="23"/>
                    </a:moveTo>
                    <a:cubicBezTo>
                      <a:pt x="69" y="28"/>
                      <a:pt x="67" y="33"/>
                      <a:pt x="65" y="36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37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2"/>
                      <a:pt x="67" y="28"/>
                      <a:pt x="67" y="23"/>
                    </a:cubicBezTo>
                    <a:cubicBezTo>
                      <a:pt x="67" y="19"/>
                      <a:pt x="66" y="15"/>
                      <a:pt x="63" y="11"/>
                    </a:cubicBezTo>
                    <a:cubicBezTo>
                      <a:pt x="63" y="11"/>
                      <a:pt x="63" y="10"/>
                      <a:pt x="63" y="10"/>
                    </a:cubicBezTo>
                    <a:cubicBezTo>
                      <a:pt x="64" y="10"/>
                      <a:pt x="64" y="10"/>
                      <a:pt x="65" y="10"/>
                    </a:cubicBezTo>
                    <a:cubicBezTo>
                      <a:pt x="67" y="14"/>
                      <a:pt x="69" y="19"/>
                      <a:pt x="69" y="23"/>
                    </a:cubicBezTo>
                    <a:close/>
                    <a:moveTo>
                      <a:pt x="64" y="23"/>
                    </a:moveTo>
                    <a:cubicBezTo>
                      <a:pt x="64" y="26"/>
                      <a:pt x="63" y="29"/>
                      <a:pt x="61" y="32"/>
                    </a:cubicBezTo>
                    <a:cubicBezTo>
                      <a:pt x="61" y="32"/>
                      <a:pt x="61" y="33"/>
                      <a:pt x="60" y="33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59" y="32"/>
                      <a:pt x="59" y="32"/>
                      <a:pt x="60" y="31"/>
                    </a:cubicBezTo>
                    <a:cubicBezTo>
                      <a:pt x="61" y="29"/>
                      <a:pt x="62" y="26"/>
                      <a:pt x="62" y="23"/>
                    </a:cubicBezTo>
                    <a:cubicBezTo>
                      <a:pt x="62" y="21"/>
                      <a:pt x="61" y="18"/>
                      <a:pt x="60" y="15"/>
                    </a:cubicBezTo>
                    <a:cubicBezTo>
                      <a:pt x="59" y="15"/>
                      <a:pt x="59" y="14"/>
                      <a:pt x="60" y="14"/>
                    </a:cubicBezTo>
                    <a:cubicBezTo>
                      <a:pt x="60" y="14"/>
                      <a:pt x="61" y="14"/>
                      <a:pt x="61" y="14"/>
                    </a:cubicBezTo>
                    <a:cubicBezTo>
                      <a:pt x="63" y="17"/>
                      <a:pt x="64" y="20"/>
                      <a:pt x="64" y="23"/>
                    </a:cubicBezTo>
                    <a:close/>
                    <a:moveTo>
                      <a:pt x="8" y="39"/>
                    </a:moveTo>
                    <a:cubicBezTo>
                      <a:pt x="9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36"/>
                      <a:pt x="0" y="30"/>
                      <a:pt x="0" y="23"/>
                    </a:cubicBezTo>
                    <a:cubicBezTo>
                      <a:pt x="0" y="17"/>
                      <a:pt x="3" y="11"/>
                      <a:pt x="7" y="6"/>
                    </a:cubicBezTo>
                    <a:cubicBezTo>
                      <a:pt x="7" y="6"/>
                      <a:pt x="8" y="5"/>
                      <a:pt x="8" y="6"/>
                    </a:cubicBezTo>
                    <a:cubicBezTo>
                      <a:pt x="8" y="6"/>
                      <a:pt x="9" y="7"/>
                      <a:pt x="8" y="7"/>
                    </a:cubicBezTo>
                    <a:cubicBezTo>
                      <a:pt x="5" y="12"/>
                      <a:pt x="2" y="17"/>
                      <a:pt x="2" y="23"/>
                    </a:cubicBezTo>
                    <a:cubicBezTo>
                      <a:pt x="2" y="29"/>
                      <a:pt x="5" y="35"/>
                      <a:pt x="8" y="39"/>
                    </a:cubicBezTo>
                    <a:close/>
                    <a:moveTo>
                      <a:pt x="12" y="35"/>
                    </a:moveTo>
                    <a:cubicBezTo>
                      <a:pt x="12" y="36"/>
                      <a:pt x="12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0" y="37"/>
                      <a:pt x="10" y="37"/>
                      <a:pt x="10" y="36"/>
                    </a:cubicBezTo>
                    <a:cubicBezTo>
                      <a:pt x="7" y="33"/>
                      <a:pt x="6" y="28"/>
                      <a:pt x="6" y="23"/>
                    </a:cubicBezTo>
                    <a:cubicBezTo>
                      <a:pt x="6" y="19"/>
                      <a:pt x="7" y="14"/>
                      <a:pt x="10" y="10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9" y="15"/>
                      <a:pt x="8" y="19"/>
                      <a:pt x="8" y="23"/>
                    </a:cubicBezTo>
                    <a:cubicBezTo>
                      <a:pt x="8" y="28"/>
                      <a:pt x="9" y="32"/>
                      <a:pt x="12" y="35"/>
                    </a:cubicBezTo>
                    <a:close/>
                    <a:moveTo>
                      <a:pt x="15" y="15"/>
                    </a:moveTo>
                    <a:cubicBezTo>
                      <a:pt x="14" y="18"/>
                      <a:pt x="13" y="21"/>
                      <a:pt x="13" y="23"/>
                    </a:cubicBezTo>
                    <a:cubicBezTo>
                      <a:pt x="13" y="26"/>
                      <a:pt x="14" y="29"/>
                      <a:pt x="15" y="31"/>
                    </a:cubicBezTo>
                    <a:cubicBezTo>
                      <a:pt x="15" y="32"/>
                      <a:pt x="15" y="32"/>
                      <a:pt x="15" y="33"/>
                    </a:cubicBezTo>
                    <a:cubicBezTo>
                      <a:pt x="15" y="33"/>
                      <a:pt x="14" y="33"/>
                      <a:pt x="14" y="33"/>
                    </a:cubicBezTo>
                    <a:cubicBezTo>
                      <a:pt x="14" y="33"/>
                      <a:pt x="14" y="32"/>
                      <a:pt x="13" y="32"/>
                    </a:cubicBezTo>
                    <a:cubicBezTo>
                      <a:pt x="12" y="29"/>
                      <a:pt x="11" y="26"/>
                      <a:pt x="11" y="23"/>
                    </a:cubicBezTo>
                    <a:cubicBezTo>
                      <a:pt x="11" y="20"/>
                      <a:pt x="12" y="17"/>
                      <a:pt x="13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5" y="15"/>
                      <a:pt x="1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20"/>
              <p:cNvSpPr>
                <a:spLocks noEditPoints="1"/>
              </p:cNvSpPr>
              <p:nvPr/>
            </p:nvSpPr>
            <p:spPr bwMode="auto">
              <a:xfrm>
                <a:off x="6647471" y="1886179"/>
                <a:ext cx="439953" cy="408149"/>
              </a:xfrm>
              <a:custGeom>
                <a:avLst/>
                <a:gdLst>
                  <a:gd name="T0" fmla="*/ 55 w 70"/>
                  <a:gd name="T1" fmla="*/ 45 h 65"/>
                  <a:gd name="T2" fmla="*/ 55 w 70"/>
                  <a:gd name="T3" fmla="*/ 35 h 65"/>
                  <a:gd name="T4" fmla="*/ 29 w 70"/>
                  <a:gd name="T5" fmla="*/ 25 h 65"/>
                  <a:gd name="T6" fmla="*/ 40 w 70"/>
                  <a:gd name="T7" fmla="*/ 50 h 65"/>
                  <a:gd name="T8" fmla="*/ 49 w 70"/>
                  <a:gd name="T9" fmla="*/ 51 h 65"/>
                  <a:gd name="T10" fmla="*/ 64 w 70"/>
                  <a:gd name="T11" fmla="*/ 65 h 65"/>
                  <a:gd name="T12" fmla="*/ 48 w 70"/>
                  <a:gd name="T13" fmla="*/ 44 h 65"/>
                  <a:gd name="T14" fmla="*/ 28 w 70"/>
                  <a:gd name="T15" fmla="*/ 35 h 65"/>
                  <a:gd name="T16" fmla="*/ 48 w 70"/>
                  <a:gd name="T17" fmla="*/ 27 h 65"/>
                  <a:gd name="T18" fmla="*/ 50 w 70"/>
                  <a:gd name="T19" fmla="*/ 47 h 65"/>
                  <a:gd name="T20" fmla="*/ 51 w 70"/>
                  <a:gd name="T21" fmla="*/ 45 h 65"/>
                  <a:gd name="T22" fmla="*/ 66 w 70"/>
                  <a:gd name="T23" fmla="*/ 61 h 65"/>
                  <a:gd name="T24" fmla="*/ 52 w 70"/>
                  <a:gd name="T25" fmla="*/ 50 h 65"/>
                  <a:gd name="T26" fmla="*/ 53 w 70"/>
                  <a:gd name="T27" fmla="*/ 49 h 65"/>
                  <a:gd name="T28" fmla="*/ 55 w 70"/>
                  <a:gd name="T29" fmla="*/ 48 h 65"/>
                  <a:gd name="T30" fmla="*/ 66 w 70"/>
                  <a:gd name="T31" fmla="*/ 61 h 65"/>
                  <a:gd name="T32" fmla="*/ 34 w 70"/>
                  <a:gd name="T33" fmla="*/ 42 h 65"/>
                  <a:gd name="T34" fmla="*/ 32 w 70"/>
                  <a:gd name="T35" fmla="*/ 43 h 65"/>
                  <a:gd name="T36" fmla="*/ 34 w 70"/>
                  <a:gd name="T37" fmla="*/ 28 h 65"/>
                  <a:gd name="T38" fmla="*/ 39 w 70"/>
                  <a:gd name="T39" fmla="*/ 60 h 65"/>
                  <a:gd name="T40" fmla="*/ 33 w 70"/>
                  <a:gd name="T41" fmla="*/ 60 h 65"/>
                  <a:gd name="T42" fmla="*/ 31 w 70"/>
                  <a:gd name="T43" fmla="*/ 60 h 65"/>
                  <a:gd name="T44" fmla="*/ 28 w 70"/>
                  <a:gd name="T45" fmla="*/ 47 h 65"/>
                  <a:gd name="T46" fmla="*/ 18 w 70"/>
                  <a:gd name="T47" fmla="*/ 33 h 65"/>
                  <a:gd name="T48" fmla="*/ 18 w 70"/>
                  <a:gd name="T49" fmla="*/ 31 h 65"/>
                  <a:gd name="T50" fmla="*/ 31 w 70"/>
                  <a:gd name="T51" fmla="*/ 21 h 65"/>
                  <a:gd name="T52" fmla="*/ 45 w 70"/>
                  <a:gd name="T53" fmla="*/ 19 h 65"/>
                  <a:gd name="T54" fmla="*/ 47 w 70"/>
                  <a:gd name="T55" fmla="*/ 19 h 65"/>
                  <a:gd name="T56" fmla="*/ 56 w 70"/>
                  <a:gd name="T57" fmla="*/ 33 h 65"/>
                  <a:gd name="T58" fmla="*/ 55 w 70"/>
                  <a:gd name="T59" fmla="*/ 43 h 65"/>
                  <a:gd name="T60" fmla="*/ 60 w 70"/>
                  <a:gd name="T61" fmla="*/ 45 h 65"/>
                  <a:gd name="T62" fmla="*/ 32 w 70"/>
                  <a:gd name="T63" fmla="*/ 0 h 65"/>
                  <a:gd name="T64" fmla="*/ 51 w 70"/>
                  <a:gd name="T65" fmla="*/ 57 h 65"/>
                  <a:gd name="T66" fmla="*/ 60 w 70"/>
                  <a:gd name="T67" fmla="*/ 24 h 65"/>
                  <a:gd name="T68" fmla="*/ 60 w 70"/>
                  <a:gd name="T69" fmla="*/ 24 h 65"/>
                  <a:gd name="T70" fmla="*/ 33 w 70"/>
                  <a:gd name="T71" fmla="*/ 15 h 65"/>
                  <a:gd name="T72" fmla="*/ 31 w 70"/>
                  <a:gd name="T73" fmla="*/ 15 h 65"/>
                  <a:gd name="T74" fmla="*/ 25 w 70"/>
                  <a:gd name="T75" fmla="*/ 4 h 65"/>
                  <a:gd name="T76" fmla="*/ 25 w 70"/>
                  <a:gd name="T77" fmla="*/ 4 h 65"/>
                  <a:gd name="T78" fmla="*/ 3 w 70"/>
                  <a:gd name="T79" fmla="*/ 31 h 65"/>
                  <a:gd name="T80" fmla="*/ 17 w 70"/>
                  <a:gd name="T81" fmla="*/ 44 h 65"/>
                  <a:gd name="T82" fmla="*/ 4 w 70"/>
                  <a:gd name="T83" fmla="*/ 39 h 65"/>
                  <a:gd name="T84" fmla="*/ 4 w 70"/>
                  <a:gd name="T85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0" h="65">
                    <a:moveTo>
                      <a:pt x="68" y="55"/>
                    </a:moveTo>
                    <a:cubicBezTo>
                      <a:pt x="59" y="47"/>
                      <a:pt x="59" y="47"/>
                      <a:pt x="59" y="47"/>
                    </a:cubicBezTo>
                    <a:cubicBezTo>
                      <a:pt x="58" y="46"/>
                      <a:pt x="56" y="45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4" y="41"/>
                      <a:pt x="55" y="38"/>
                      <a:pt x="55" y="35"/>
                    </a:cubicBezTo>
                    <a:cubicBezTo>
                      <a:pt x="55" y="31"/>
                      <a:pt x="53" y="28"/>
                      <a:pt x="50" y="25"/>
                    </a:cubicBezTo>
                    <a:cubicBezTo>
                      <a:pt x="47" y="22"/>
                      <a:pt x="44" y="21"/>
                      <a:pt x="40" y="21"/>
                    </a:cubicBezTo>
                    <a:cubicBezTo>
                      <a:pt x="36" y="21"/>
                      <a:pt x="32" y="22"/>
                      <a:pt x="29" y="25"/>
                    </a:cubicBezTo>
                    <a:cubicBezTo>
                      <a:pt x="26" y="28"/>
                      <a:pt x="25" y="31"/>
                      <a:pt x="25" y="35"/>
                    </a:cubicBezTo>
                    <a:cubicBezTo>
                      <a:pt x="25" y="39"/>
                      <a:pt x="26" y="43"/>
                      <a:pt x="29" y="46"/>
                    </a:cubicBezTo>
                    <a:cubicBezTo>
                      <a:pt x="32" y="49"/>
                      <a:pt x="36" y="50"/>
                      <a:pt x="40" y="50"/>
                    </a:cubicBezTo>
                    <a:cubicBezTo>
                      <a:pt x="43" y="50"/>
                      <a:pt x="46" y="50"/>
                      <a:pt x="48" y="48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50"/>
                      <a:pt x="49" y="50"/>
                      <a:pt x="49" y="51"/>
                    </a:cubicBezTo>
                    <a:cubicBezTo>
                      <a:pt x="49" y="52"/>
                      <a:pt x="50" y="53"/>
                      <a:pt x="51" y="55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1" y="64"/>
                      <a:pt x="62" y="65"/>
                      <a:pt x="64" y="65"/>
                    </a:cubicBezTo>
                    <a:cubicBezTo>
                      <a:pt x="65" y="65"/>
                      <a:pt x="67" y="64"/>
                      <a:pt x="68" y="63"/>
                    </a:cubicBezTo>
                    <a:cubicBezTo>
                      <a:pt x="70" y="61"/>
                      <a:pt x="70" y="58"/>
                      <a:pt x="68" y="55"/>
                    </a:cubicBezTo>
                    <a:close/>
                    <a:moveTo>
                      <a:pt x="48" y="44"/>
                    </a:moveTo>
                    <a:cubicBezTo>
                      <a:pt x="46" y="46"/>
                      <a:pt x="43" y="47"/>
                      <a:pt x="40" y="47"/>
                    </a:cubicBezTo>
                    <a:cubicBezTo>
                      <a:pt x="37" y="47"/>
                      <a:pt x="34" y="46"/>
                      <a:pt x="31" y="44"/>
                    </a:cubicBezTo>
                    <a:cubicBezTo>
                      <a:pt x="29" y="42"/>
                      <a:pt x="28" y="39"/>
                      <a:pt x="28" y="35"/>
                    </a:cubicBezTo>
                    <a:cubicBezTo>
                      <a:pt x="28" y="32"/>
                      <a:pt x="29" y="29"/>
                      <a:pt x="31" y="27"/>
                    </a:cubicBezTo>
                    <a:cubicBezTo>
                      <a:pt x="34" y="25"/>
                      <a:pt x="37" y="24"/>
                      <a:pt x="40" y="24"/>
                    </a:cubicBezTo>
                    <a:cubicBezTo>
                      <a:pt x="43" y="24"/>
                      <a:pt x="46" y="25"/>
                      <a:pt x="48" y="27"/>
                    </a:cubicBezTo>
                    <a:cubicBezTo>
                      <a:pt x="53" y="32"/>
                      <a:pt x="53" y="39"/>
                      <a:pt x="48" y="44"/>
                    </a:cubicBezTo>
                    <a:close/>
                    <a:moveTo>
                      <a:pt x="51" y="47"/>
                    </a:moveTo>
                    <a:cubicBezTo>
                      <a:pt x="51" y="47"/>
                      <a:pt x="50" y="47"/>
                      <a:pt x="50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1" y="45"/>
                      <a:pt x="51" y="45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1" y="46"/>
                      <a:pt x="51" y="46"/>
                      <a:pt x="51" y="47"/>
                    </a:cubicBezTo>
                    <a:close/>
                    <a:moveTo>
                      <a:pt x="66" y="61"/>
                    </a:moveTo>
                    <a:cubicBezTo>
                      <a:pt x="65" y="62"/>
                      <a:pt x="63" y="62"/>
                      <a:pt x="62" y="6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52"/>
                      <a:pt x="52" y="51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49"/>
                      <a:pt x="52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5" y="48"/>
                    </a:cubicBezTo>
                    <a:cubicBezTo>
                      <a:pt x="55" y="48"/>
                      <a:pt x="56" y="48"/>
                      <a:pt x="57" y="49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6" y="59"/>
                      <a:pt x="67" y="60"/>
                      <a:pt x="66" y="61"/>
                    </a:cubicBezTo>
                    <a:close/>
                    <a:moveTo>
                      <a:pt x="34" y="29"/>
                    </a:moveTo>
                    <a:cubicBezTo>
                      <a:pt x="32" y="31"/>
                      <a:pt x="31" y="33"/>
                      <a:pt x="31" y="35"/>
                    </a:cubicBezTo>
                    <a:cubicBezTo>
                      <a:pt x="31" y="38"/>
                      <a:pt x="32" y="40"/>
                      <a:pt x="34" y="42"/>
                    </a:cubicBezTo>
                    <a:cubicBezTo>
                      <a:pt x="34" y="42"/>
                      <a:pt x="34" y="43"/>
                      <a:pt x="34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2" y="43"/>
                      <a:pt x="32" y="43"/>
                    </a:cubicBezTo>
                    <a:cubicBezTo>
                      <a:pt x="30" y="41"/>
                      <a:pt x="29" y="38"/>
                      <a:pt x="29" y="35"/>
                    </a:cubicBezTo>
                    <a:cubicBezTo>
                      <a:pt x="29" y="33"/>
                      <a:pt x="30" y="30"/>
                      <a:pt x="32" y="28"/>
                    </a:cubicBezTo>
                    <a:cubicBezTo>
                      <a:pt x="33" y="28"/>
                      <a:pt x="33" y="28"/>
                      <a:pt x="34" y="28"/>
                    </a:cubicBezTo>
                    <a:cubicBezTo>
                      <a:pt x="34" y="28"/>
                      <a:pt x="34" y="29"/>
                      <a:pt x="34" y="29"/>
                    </a:cubicBezTo>
                    <a:close/>
                    <a:moveTo>
                      <a:pt x="49" y="55"/>
                    </a:moveTo>
                    <a:cubicBezTo>
                      <a:pt x="46" y="57"/>
                      <a:pt x="43" y="59"/>
                      <a:pt x="39" y="60"/>
                    </a:cubicBezTo>
                    <a:cubicBezTo>
                      <a:pt x="41" y="58"/>
                      <a:pt x="43" y="55"/>
                      <a:pt x="45" y="52"/>
                    </a:cubicBezTo>
                    <a:cubicBezTo>
                      <a:pt x="44" y="52"/>
                      <a:pt x="43" y="52"/>
                      <a:pt x="42" y="52"/>
                    </a:cubicBezTo>
                    <a:cubicBezTo>
                      <a:pt x="40" y="57"/>
                      <a:pt x="37" y="60"/>
                      <a:pt x="33" y="60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0"/>
                      <a:pt x="31" y="50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6" y="60"/>
                      <a:pt x="22" y="54"/>
                      <a:pt x="20" y="47"/>
                    </a:cubicBezTo>
                    <a:cubicBezTo>
                      <a:pt x="22" y="47"/>
                      <a:pt x="25" y="48"/>
                      <a:pt x="28" y="48"/>
                    </a:cubicBezTo>
                    <a:cubicBezTo>
                      <a:pt x="28" y="48"/>
                      <a:pt x="28" y="48"/>
                      <a:pt x="28" y="47"/>
                    </a:cubicBezTo>
                    <a:cubicBezTo>
                      <a:pt x="27" y="47"/>
                      <a:pt x="27" y="46"/>
                      <a:pt x="26" y="46"/>
                    </a:cubicBezTo>
                    <a:cubicBezTo>
                      <a:pt x="24" y="45"/>
                      <a:pt x="21" y="45"/>
                      <a:pt x="19" y="44"/>
                    </a:cubicBezTo>
                    <a:cubicBezTo>
                      <a:pt x="18" y="41"/>
                      <a:pt x="18" y="37"/>
                      <a:pt x="18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1"/>
                      <a:pt x="24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6"/>
                      <a:pt x="18" y="22"/>
                      <a:pt x="19" y="19"/>
                    </a:cubicBezTo>
                    <a:cubicBezTo>
                      <a:pt x="23" y="18"/>
                      <a:pt x="27" y="17"/>
                      <a:pt x="31" y="17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2" y="21"/>
                      <a:pt x="32" y="20"/>
                      <a:pt x="33" y="20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7" y="17"/>
                      <a:pt x="41" y="18"/>
                      <a:pt x="45" y="19"/>
                    </a:cubicBezTo>
                    <a:cubicBezTo>
                      <a:pt x="45" y="19"/>
                      <a:pt x="45" y="19"/>
                      <a:pt x="45" y="20"/>
                    </a:cubicBezTo>
                    <a:cubicBezTo>
                      <a:pt x="46" y="20"/>
                      <a:pt x="47" y="20"/>
                      <a:pt x="48" y="21"/>
                    </a:cubicBezTo>
                    <a:cubicBezTo>
                      <a:pt x="47" y="20"/>
                      <a:pt x="47" y="20"/>
                      <a:pt x="47" y="19"/>
                    </a:cubicBezTo>
                    <a:cubicBezTo>
                      <a:pt x="55" y="22"/>
                      <a:pt x="60" y="26"/>
                      <a:pt x="61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2"/>
                      <a:pt x="56" y="33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5"/>
                      <a:pt x="59" y="38"/>
                      <a:pt x="56" y="40"/>
                    </a:cubicBezTo>
                    <a:cubicBezTo>
                      <a:pt x="56" y="41"/>
                      <a:pt x="55" y="42"/>
                      <a:pt x="55" y="43"/>
                    </a:cubicBezTo>
                    <a:cubicBezTo>
                      <a:pt x="57" y="41"/>
                      <a:pt x="59" y="40"/>
                      <a:pt x="60" y="39"/>
                    </a:cubicBezTo>
                    <a:cubicBezTo>
                      <a:pt x="60" y="40"/>
                      <a:pt x="59" y="42"/>
                      <a:pt x="58" y="44"/>
                    </a:cubicBezTo>
                    <a:cubicBezTo>
                      <a:pt x="59" y="44"/>
                      <a:pt x="60" y="45"/>
                      <a:pt x="60" y="45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3" y="41"/>
                      <a:pt x="64" y="37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49"/>
                      <a:pt x="15" y="63"/>
                      <a:pt x="32" y="63"/>
                    </a:cubicBezTo>
                    <a:cubicBezTo>
                      <a:pt x="39" y="63"/>
                      <a:pt x="46" y="61"/>
                      <a:pt x="51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49" y="56"/>
                      <a:pt x="49" y="55"/>
                      <a:pt x="49" y="55"/>
                    </a:cubicBezTo>
                    <a:close/>
                    <a:moveTo>
                      <a:pt x="60" y="24"/>
                    </a:moveTo>
                    <a:cubicBezTo>
                      <a:pt x="57" y="21"/>
                      <a:pt x="53" y="19"/>
                      <a:pt x="47" y="17"/>
                    </a:cubicBezTo>
                    <a:cubicBezTo>
                      <a:pt x="45" y="11"/>
                      <a:pt x="42" y="6"/>
                      <a:pt x="39" y="4"/>
                    </a:cubicBezTo>
                    <a:cubicBezTo>
                      <a:pt x="50" y="6"/>
                      <a:pt x="58" y="14"/>
                      <a:pt x="60" y="24"/>
                    </a:cubicBezTo>
                    <a:close/>
                    <a:moveTo>
                      <a:pt x="33" y="3"/>
                    </a:moveTo>
                    <a:cubicBezTo>
                      <a:pt x="38" y="3"/>
                      <a:pt x="42" y="9"/>
                      <a:pt x="44" y="16"/>
                    </a:cubicBezTo>
                    <a:cubicBezTo>
                      <a:pt x="41" y="16"/>
                      <a:pt x="37" y="15"/>
                      <a:pt x="33" y="15"/>
                    </a:cubicBezTo>
                    <a:lnTo>
                      <a:pt x="33" y="3"/>
                    </a:lnTo>
                    <a:close/>
                    <a:moveTo>
                      <a:pt x="31" y="3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27" y="15"/>
                      <a:pt x="23" y="16"/>
                      <a:pt x="20" y="16"/>
                    </a:cubicBezTo>
                    <a:cubicBezTo>
                      <a:pt x="22" y="9"/>
                      <a:pt x="26" y="3"/>
                      <a:pt x="31" y="3"/>
                    </a:cubicBezTo>
                    <a:close/>
                    <a:moveTo>
                      <a:pt x="25" y="4"/>
                    </a:moveTo>
                    <a:cubicBezTo>
                      <a:pt x="22" y="6"/>
                      <a:pt x="19" y="11"/>
                      <a:pt x="18" y="17"/>
                    </a:cubicBezTo>
                    <a:cubicBezTo>
                      <a:pt x="12" y="19"/>
                      <a:pt x="7" y="21"/>
                      <a:pt x="4" y="24"/>
                    </a:cubicBezTo>
                    <a:cubicBezTo>
                      <a:pt x="7" y="14"/>
                      <a:pt x="15" y="6"/>
                      <a:pt x="25" y="4"/>
                    </a:cubicBezTo>
                    <a:close/>
                    <a:moveTo>
                      <a:pt x="17" y="19"/>
                    </a:moveTo>
                    <a:cubicBezTo>
                      <a:pt x="16" y="23"/>
                      <a:pt x="16" y="27"/>
                      <a:pt x="16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4" y="26"/>
                      <a:pt x="9" y="22"/>
                      <a:pt x="17" y="19"/>
                    </a:cubicBezTo>
                    <a:close/>
                    <a:moveTo>
                      <a:pt x="16" y="33"/>
                    </a:moveTo>
                    <a:cubicBezTo>
                      <a:pt x="16" y="37"/>
                      <a:pt x="16" y="40"/>
                      <a:pt x="17" y="44"/>
                    </a:cubicBezTo>
                    <a:cubicBezTo>
                      <a:pt x="9" y="41"/>
                      <a:pt x="4" y="37"/>
                      <a:pt x="3" y="33"/>
                    </a:cubicBezTo>
                    <a:lnTo>
                      <a:pt x="16" y="33"/>
                    </a:lnTo>
                    <a:close/>
                    <a:moveTo>
                      <a:pt x="4" y="39"/>
                    </a:moveTo>
                    <a:cubicBezTo>
                      <a:pt x="7" y="42"/>
                      <a:pt x="12" y="44"/>
                      <a:pt x="18" y="46"/>
                    </a:cubicBezTo>
                    <a:cubicBezTo>
                      <a:pt x="19" y="52"/>
                      <a:pt x="22" y="57"/>
                      <a:pt x="25" y="60"/>
                    </a:cubicBezTo>
                    <a:cubicBezTo>
                      <a:pt x="15" y="57"/>
                      <a:pt x="7" y="49"/>
                      <a:pt x="4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5"/>
              <p:cNvSpPr>
                <a:spLocks noEditPoints="1"/>
              </p:cNvSpPr>
              <p:nvPr/>
            </p:nvSpPr>
            <p:spPr bwMode="auto">
              <a:xfrm>
                <a:off x="7851801" y="3423615"/>
                <a:ext cx="504664" cy="360111"/>
              </a:xfrm>
              <a:custGeom>
                <a:avLst/>
                <a:gdLst>
                  <a:gd name="T0" fmla="*/ 9 w 84"/>
                  <a:gd name="T1" fmla="*/ 37 h 60"/>
                  <a:gd name="T2" fmla="*/ 74 w 84"/>
                  <a:gd name="T3" fmla="*/ 37 h 60"/>
                  <a:gd name="T4" fmla="*/ 10 w 84"/>
                  <a:gd name="T5" fmla="*/ 5 h 60"/>
                  <a:gd name="T6" fmla="*/ 11 w 84"/>
                  <a:gd name="T7" fmla="*/ 7 h 60"/>
                  <a:gd name="T8" fmla="*/ 32 w 84"/>
                  <a:gd name="T9" fmla="*/ 24 h 60"/>
                  <a:gd name="T10" fmla="*/ 33 w 84"/>
                  <a:gd name="T11" fmla="*/ 25 h 60"/>
                  <a:gd name="T12" fmla="*/ 34 w 84"/>
                  <a:gd name="T13" fmla="*/ 29 h 60"/>
                  <a:gd name="T14" fmla="*/ 37 w 84"/>
                  <a:gd name="T15" fmla="*/ 29 h 60"/>
                  <a:gd name="T16" fmla="*/ 37 w 84"/>
                  <a:gd name="T17" fmla="*/ 31 h 60"/>
                  <a:gd name="T18" fmla="*/ 41 w 84"/>
                  <a:gd name="T19" fmla="*/ 32 h 60"/>
                  <a:gd name="T20" fmla="*/ 43 w 84"/>
                  <a:gd name="T21" fmla="*/ 32 h 60"/>
                  <a:gd name="T22" fmla="*/ 47 w 84"/>
                  <a:gd name="T23" fmla="*/ 30 h 60"/>
                  <a:gd name="T24" fmla="*/ 48 w 84"/>
                  <a:gd name="T25" fmla="*/ 29 h 60"/>
                  <a:gd name="T26" fmla="*/ 51 w 84"/>
                  <a:gd name="T27" fmla="*/ 27 h 60"/>
                  <a:gd name="T28" fmla="*/ 50 w 84"/>
                  <a:gd name="T29" fmla="*/ 25 h 60"/>
                  <a:gd name="T30" fmla="*/ 52 w 84"/>
                  <a:gd name="T31" fmla="*/ 23 h 60"/>
                  <a:gd name="T32" fmla="*/ 51 w 84"/>
                  <a:gd name="T33" fmla="*/ 20 h 60"/>
                  <a:gd name="T34" fmla="*/ 50 w 84"/>
                  <a:gd name="T35" fmla="*/ 18 h 60"/>
                  <a:gd name="T36" fmla="*/ 49 w 84"/>
                  <a:gd name="T37" fmla="*/ 15 h 60"/>
                  <a:gd name="T38" fmla="*/ 47 w 84"/>
                  <a:gd name="T39" fmla="*/ 15 h 60"/>
                  <a:gd name="T40" fmla="*/ 46 w 84"/>
                  <a:gd name="T41" fmla="*/ 13 h 60"/>
                  <a:gd name="T42" fmla="*/ 42 w 84"/>
                  <a:gd name="T43" fmla="*/ 13 h 60"/>
                  <a:gd name="T44" fmla="*/ 40 w 84"/>
                  <a:gd name="T45" fmla="*/ 12 h 60"/>
                  <a:gd name="T46" fmla="*/ 37 w 84"/>
                  <a:gd name="T47" fmla="*/ 14 h 60"/>
                  <a:gd name="T48" fmla="*/ 35 w 84"/>
                  <a:gd name="T49" fmla="*/ 14 h 60"/>
                  <a:gd name="T50" fmla="*/ 33 w 84"/>
                  <a:gd name="T51" fmla="*/ 18 h 60"/>
                  <a:gd name="T52" fmla="*/ 33 w 84"/>
                  <a:gd name="T53" fmla="*/ 20 h 60"/>
                  <a:gd name="T54" fmla="*/ 31 w 84"/>
                  <a:gd name="T55" fmla="*/ 22 h 60"/>
                  <a:gd name="T56" fmla="*/ 33 w 84"/>
                  <a:gd name="T57" fmla="*/ 22 h 60"/>
                  <a:gd name="T58" fmla="*/ 35 w 84"/>
                  <a:gd name="T59" fmla="*/ 17 h 60"/>
                  <a:gd name="T60" fmla="*/ 39 w 84"/>
                  <a:gd name="T61" fmla="*/ 14 h 60"/>
                  <a:gd name="T62" fmla="*/ 45 w 84"/>
                  <a:gd name="T63" fmla="*/ 14 h 60"/>
                  <a:gd name="T64" fmla="*/ 49 w 84"/>
                  <a:gd name="T65" fmla="*/ 17 h 60"/>
                  <a:gd name="T66" fmla="*/ 50 w 84"/>
                  <a:gd name="T67" fmla="*/ 22 h 60"/>
                  <a:gd name="T68" fmla="*/ 49 w 84"/>
                  <a:gd name="T69" fmla="*/ 26 h 60"/>
                  <a:gd name="T70" fmla="*/ 45 w 84"/>
                  <a:gd name="T71" fmla="*/ 30 h 60"/>
                  <a:gd name="T72" fmla="*/ 39 w 84"/>
                  <a:gd name="T73" fmla="*/ 30 h 60"/>
                  <a:gd name="T74" fmla="*/ 35 w 84"/>
                  <a:gd name="T75" fmla="*/ 27 h 60"/>
                  <a:gd name="T76" fmla="*/ 33 w 84"/>
                  <a:gd name="T77" fmla="*/ 22 h 60"/>
                  <a:gd name="T78" fmla="*/ 42 w 84"/>
                  <a:gd name="T79" fmla="*/ 27 h 60"/>
                  <a:gd name="T80" fmla="*/ 37 w 84"/>
                  <a:gd name="T81" fmla="*/ 22 h 60"/>
                  <a:gd name="T82" fmla="*/ 44 w 84"/>
                  <a:gd name="T83" fmla="*/ 22 h 60"/>
                  <a:gd name="T84" fmla="*/ 42 w 84"/>
                  <a:gd name="T85" fmla="*/ 19 h 60"/>
                  <a:gd name="T86" fmla="*/ 79 w 84"/>
                  <a:gd name="T87" fmla="*/ 6 h 60"/>
                  <a:gd name="T88" fmla="*/ 5 w 84"/>
                  <a:gd name="T89" fmla="*/ 6 h 60"/>
                  <a:gd name="T90" fmla="*/ 0 w 84"/>
                  <a:gd name="T91" fmla="*/ 51 h 60"/>
                  <a:gd name="T92" fmla="*/ 0 w 84"/>
                  <a:gd name="T93" fmla="*/ 55 h 60"/>
                  <a:gd name="T94" fmla="*/ 84 w 84"/>
                  <a:gd name="T95" fmla="*/ 55 h 60"/>
                  <a:gd name="T96" fmla="*/ 76 w 84"/>
                  <a:gd name="T97" fmla="*/ 57 h 60"/>
                  <a:gd name="T98" fmla="*/ 3 w 84"/>
                  <a:gd name="T99" fmla="*/ 53 h 60"/>
                  <a:gd name="T100" fmla="*/ 30 w 84"/>
                  <a:gd name="T101" fmla="*/ 56 h 60"/>
                  <a:gd name="T102" fmla="*/ 54 w 84"/>
                  <a:gd name="T103" fmla="*/ 53 h 60"/>
                  <a:gd name="T104" fmla="*/ 76 w 84"/>
                  <a:gd name="T105" fmla="*/ 57 h 60"/>
                  <a:gd name="T106" fmla="*/ 52 w 84"/>
                  <a:gd name="T107" fmla="*/ 54 h 60"/>
                  <a:gd name="T108" fmla="*/ 53 w 84"/>
                  <a:gd name="T109" fmla="*/ 51 h 60"/>
                  <a:gd name="T110" fmla="*/ 7 w 84"/>
                  <a:gd name="T111" fmla="*/ 43 h 60"/>
                  <a:gd name="T112" fmla="*/ 53 w 84"/>
                  <a:gd name="T113" fmla="*/ 51 h 60"/>
                  <a:gd name="T114" fmla="*/ 8 w 84"/>
                  <a:gd name="T115" fmla="*/ 41 h 60"/>
                  <a:gd name="T116" fmla="*/ 10 w 84"/>
                  <a:gd name="T117" fmla="*/ 3 h 60"/>
                  <a:gd name="T118" fmla="*/ 76 w 84"/>
                  <a:gd name="T119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60">
                    <a:moveTo>
                      <a:pt x="10" y="5"/>
                    </a:moveTo>
                    <a:cubicBezTo>
                      <a:pt x="10" y="5"/>
                      <a:pt x="9" y="5"/>
                      <a:pt x="9" y="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10" y="38"/>
                      <a:pt x="10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8"/>
                      <a:pt x="74" y="37"/>
                      <a:pt x="74" y="37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5"/>
                      <a:pt x="74" y="5"/>
                      <a:pt x="73" y="5"/>
                    </a:cubicBezTo>
                    <a:lnTo>
                      <a:pt x="10" y="5"/>
                    </a:lnTo>
                    <a:close/>
                    <a:moveTo>
                      <a:pt x="72" y="36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2" y="7"/>
                      <a:pt x="72" y="7"/>
                      <a:pt x="72" y="7"/>
                    </a:cubicBezTo>
                    <a:lnTo>
                      <a:pt x="72" y="36"/>
                    </a:lnTo>
                    <a:close/>
                    <a:moveTo>
                      <a:pt x="32" y="24"/>
                    </a:moveTo>
                    <a:cubicBezTo>
                      <a:pt x="32" y="24"/>
                      <a:pt x="33" y="24"/>
                      <a:pt x="33" y="24"/>
                    </a:cubicBezTo>
                    <a:cubicBezTo>
                      <a:pt x="33" y="24"/>
                      <a:pt x="33" y="24"/>
                      <a:pt x="34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7"/>
                    </a:cubicBezTo>
                    <a:cubicBezTo>
                      <a:pt x="33" y="28"/>
                      <a:pt x="34" y="28"/>
                      <a:pt x="34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29"/>
                      <a:pt x="36" y="29"/>
                      <a:pt x="36" y="29"/>
                    </a:cubicBezTo>
                    <a:cubicBezTo>
                      <a:pt x="36" y="29"/>
                      <a:pt x="36" y="28"/>
                      <a:pt x="37" y="29"/>
                    </a:cubicBezTo>
                    <a:cubicBezTo>
                      <a:pt x="37" y="29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1"/>
                      <a:pt x="39" y="32"/>
                      <a:pt x="40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2"/>
                      <a:pt x="41" y="32"/>
                      <a:pt x="41" y="32"/>
                    </a:cubicBezTo>
                    <a:cubicBezTo>
                      <a:pt x="41" y="32"/>
                      <a:pt x="41" y="31"/>
                      <a:pt x="41" y="31"/>
                    </a:cubicBezTo>
                    <a:cubicBezTo>
                      <a:pt x="41" y="30"/>
                      <a:pt x="42" y="30"/>
                      <a:pt x="42" y="31"/>
                    </a:cubicBezTo>
                    <a:cubicBezTo>
                      <a:pt x="42" y="31"/>
                      <a:pt x="43" y="32"/>
                      <a:pt x="43" y="32"/>
                    </a:cubicBezTo>
                    <a:cubicBezTo>
                      <a:pt x="43" y="32"/>
                      <a:pt x="43" y="32"/>
                      <a:pt x="44" y="32"/>
                    </a:cubicBezTo>
                    <a:cubicBezTo>
                      <a:pt x="44" y="32"/>
                      <a:pt x="45" y="31"/>
                      <a:pt x="46" y="31"/>
                    </a:cubicBezTo>
                    <a:cubicBezTo>
                      <a:pt x="46" y="31"/>
                      <a:pt x="47" y="31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6" y="29"/>
                      <a:pt x="47" y="29"/>
                      <a:pt x="47" y="29"/>
                    </a:cubicBezTo>
                    <a:cubicBezTo>
                      <a:pt x="47" y="28"/>
                      <a:pt x="47" y="29"/>
                      <a:pt x="48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8"/>
                      <a:pt x="50" y="28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2" y="24"/>
                      <a:pt x="52" y="24"/>
                      <a:pt x="52" y="23"/>
                    </a:cubicBezTo>
                    <a:cubicBezTo>
                      <a:pt x="52" y="23"/>
                      <a:pt x="52" y="22"/>
                      <a:pt x="52" y="22"/>
                    </a:cubicBezTo>
                    <a:cubicBezTo>
                      <a:pt x="52" y="21"/>
                      <a:pt x="52" y="21"/>
                      <a:pt x="52" y="20"/>
                    </a:cubicBezTo>
                    <a:cubicBezTo>
                      <a:pt x="52" y="20"/>
                      <a:pt x="52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50" y="19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1" y="18"/>
                      <a:pt x="51" y="17"/>
                      <a:pt x="51" y="17"/>
                    </a:cubicBezTo>
                    <a:cubicBezTo>
                      <a:pt x="50" y="16"/>
                      <a:pt x="50" y="15"/>
                      <a:pt x="49" y="15"/>
                    </a:cubicBezTo>
                    <a:cubicBezTo>
                      <a:pt x="49" y="15"/>
                      <a:pt x="49" y="14"/>
                      <a:pt x="48" y="14"/>
                    </a:cubicBezTo>
                    <a:cubicBezTo>
                      <a:pt x="48" y="14"/>
                      <a:pt x="48" y="15"/>
                      <a:pt x="48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6" y="14"/>
                      <a:pt x="47" y="14"/>
                    </a:cubicBezTo>
                    <a:cubicBezTo>
                      <a:pt x="47" y="14"/>
                      <a:pt x="47" y="13"/>
                      <a:pt x="47" y="13"/>
                    </a:cubicBezTo>
                    <a:cubicBezTo>
                      <a:pt x="47" y="13"/>
                      <a:pt x="46" y="13"/>
                      <a:pt x="46" y="13"/>
                    </a:cubicBezTo>
                    <a:cubicBezTo>
                      <a:pt x="45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2" y="12"/>
                      <a:pt x="42" y="13"/>
                    </a:cubicBezTo>
                    <a:cubicBezTo>
                      <a:pt x="42" y="13"/>
                      <a:pt x="41" y="13"/>
                      <a:pt x="41" y="13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2"/>
                      <a:pt x="38" y="12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4"/>
                      <a:pt x="37" y="14"/>
                    </a:cubicBezTo>
                    <a:cubicBezTo>
                      <a:pt x="37" y="14"/>
                      <a:pt x="37" y="15"/>
                      <a:pt x="37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5" y="14"/>
                      <a:pt x="35" y="14"/>
                    </a:cubicBezTo>
                    <a:cubicBezTo>
                      <a:pt x="35" y="14"/>
                      <a:pt x="35" y="15"/>
                      <a:pt x="34" y="15"/>
                    </a:cubicBezTo>
                    <a:cubicBezTo>
                      <a:pt x="34" y="15"/>
                      <a:pt x="33" y="16"/>
                      <a:pt x="33" y="17"/>
                    </a:cubicBezTo>
                    <a:cubicBezTo>
                      <a:pt x="33" y="17"/>
                      <a:pt x="33" y="18"/>
                      <a:pt x="3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3" y="19"/>
                      <a:pt x="33" y="20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1"/>
                      <a:pt x="31" y="21"/>
                      <a:pt x="31" y="22"/>
                    </a:cubicBezTo>
                    <a:cubicBezTo>
                      <a:pt x="31" y="22"/>
                      <a:pt x="32" y="23"/>
                      <a:pt x="32" y="23"/>
                    </a:cubicBezTo>
                    <a:cubicBezTo>
                      <a:pt x="32" y="24"/>
                      <a:pt x="32" y="24"/>
                      <a:pt x="32" y="24"/>
                    </a:cubicBezTo>
                    <a:close/>
                    <a:moveTo>
                      <a:pt x="33" y="22"/>
                    </a:moveTo>
                    <a:cubicBezTo>
                      <a:pt x="34" y="21"/>
                      <a:pt x="35" y="21"/>
                      <a:pt x="35" y="20"/>
                    </a:cubicBezTo>
                    <a:cubicBezTo>
                      <a:pt x="36" y="19"/>
                      <a:pt x="36" y="18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6" y="17"/>
                      <a:pt x="37" y="17"/>
                      <a:pt x="38" y="17"/>
                    </a:cubicBezTo>
                    <a:cubicBezTo>
                      <a:pt x="39" y="16"/>
                      <a:pt x="39" y="15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0" y="15"/>
                      <a:pt x="41" y="15"/>
                      <a:pt x="42" y="15"/>
                    </a:cubicBezTo>
                    <a:cubicBezTo>
                      <a:pt x="43" y="15"/>
                      <a:pt x="44" y="15"/>
                      <a:pt x="44" y="14"/>
                    </a:cubicBezTo>
                    <a:cubicBezTo>
                      <a:pt x="44" y="14"/>
                      <a:pt x="44" y="14"/>
                      <a:pt x="45" y="14"/>
                    </a:cubicBezTo>
                    <a:cubicBezTo>
                      <a:pt x="44" y="15"/>
                      <a:pt x="45" y="16"/>
                      <a:pt x="46" y="17"/>
                    </a:cubicBezTo>
                    <a:cubicBezTo>
                      <a:pt x="46" y="17"/>
                      <a:pt x="47" y="17"/>
                      <a:pt x="48" y="17"/>
                    </a:cubicBezTo>
                    <a:cubicBezTo>
                      <a:pt x="48" y="17"/>
                      <a:pt x="48" y="17"/>
                      <a:pt x="49" y="17"/>
                    </a:cubicBezTo>
                    <a:cubicBezTo>
                      <a:pt x="48" y="18"/>
                      <a:pt x="48" y="19"/>
                      <a:pt x="48" y="20"/>
                    </a:cubicBezTo>
                    <a:cubicBezTo>
                      <a:pt x="48" y="21"/>
                      <a:pt x="49" y="21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2"/>
                      <a:pt x="48" y="23"/>
                      <a:pt x="48" y="24"/>
                    </a:cubicBezTo>
                    <a:cubicBezTo>
                      <a:pt x="48" y="25"/>
                      <a:pt x="48" y="26"/>
                      <a:pt x="49" y="26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7" y="27"/>
                      <a:pt x="46" y="27"/>
                      <a:pt x="46" y="27"/>
                    </a:cubicBezTo>
                    <a:cubicBezTo>
                      <a:pt x="45" y="28"/>
                      <a:pt x="44" y="29"/>
                      <a:pt x="45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29"/>
                      <a:pt x="43" y="28"/>
                      <a:pt x="42" y="28"/>
                    </a:cubicBezTo>
                    <a:cubicBezTo>
                      <a:pt x="41" y="28"/>
                      <a:pt x="40" y="29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8"/>
                      <a:pt x="38" y="27"/>
                    </a:cubicBezTo>
                    <a:cubicBezTo>
                      <a:pt x="37" y="27"/>
                      <a:pt x="36" y="27"/>
                      <a:pt x="35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6" y="26"/>
                      <a:pt x="36" y="25"/>
                      <a:pt x="35" y="24"/>
                    </a:cubicBezTo>
                    <a:cubicBezTo>
                      <a:pt x="35" y="23"/>
                      <a:pt x="34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lose/>
                    <a:moveTo>
                      <a:pt x="42" y="27"/>
                    </a:moveTo>
                    <a:cubicBezTo>
                      <a:pt x="44" y="27"/>
                      <a:pt x="46" y="24"/>
                      <a:pt x="46" y="22"/>
                    </a:cubicBezTo>
                    <a:cubicBezTo>
                      <a:pt x="46" y="19"/>
                      <a:pt x="44" y="17"/>
                      <a:pt x="42" y="17"/>
                    </a:cubicBezTo>
                    <a:cubicBezTo>
                      <a:pt x="39" y="17"/>
                      <a:pt x="37" y="19"/>
                      <a:pt x="37" y="22"/>
                    </a:cubicBezTo>
                    <a:cubicBezTo>
                      <a:pt x="37" y="24"/>
                      <a:pt x="39" y="27"/>
                      <a:pt x="42" y="27"/>
                    </a:cubicBezTo>
                    <a:close/>
                    <a:moveTo>
                      <a:pt x="42" y="19"/>
                    </a:moveTo>
                    <a:cubicBezTo>
                      <a:pt x="43" y="19"/>
                      <a:pt x="44" y="20"/>
                      <a:pt x="44" y="22"/>
                    </a:cubicBezTo>
                    <a:cubicBezTo>
                      <a:pt x="44" y="23"/>
                      <a:pt x="43" y="25"/>
                      <a:pt x="42" y="25"/>
                    </a:cubicBezTo>
                    <a:cubicBezTo>
                      <a:pt x="40" y="25"/>
                      <a:pt x="39" y="23"/>
                      <a:pt x="39" y="22"/>
                    </a:cubicBezTo>
                    <a:cubicBezTo>
                      <a:pt x="39" y="20"/>
                      <a:pt x="40" y="19"/>
                      <a:pt x="42" y="19"/>
                    </a:cubicBezTo>
                    <a:close/>
                    <a:moveTo>
                      <a:pt x="84" y="51"/>
                    </a:moveTo>
                    <a:cubicBezTo>
                      <a:pt x="79" y="42"/>
                      <a:pt x="79" y="42"/>
                      <a:pt x="79" y="42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1"/>
                      <a:pt x="78" y="0"/>
                      <a:pt x="7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0"/>
                      <a:pt x="5" y="1"/>
                      <a:pt x="5" y="6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3"/>
                      <a:pt x="0" y="55"/>
                    </a:cubicBezTo>
                    <a:cubicBezTo>
                      <a:pt x="0" y="58"/>
                      <a:pt x="3" y="60"/>
                      <a:pt x="7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80" y="60"/>
                      <a:pt x="84" y="58"/>
                      <a:pt x="84" y="55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84" y="52"/>
                      <a:pt x="84" y="52"/>
                      <a:pt x="84" y="51"/>
                    </a:cubicBezTo>
                    <a:close/>
                    <a:moveTo>
                      <a:pt x="76" y="57"/>
                    </a:moveTo>
                    <a:cubicBezTo>
                      <a:pt x="7" y="57"/>
                      <a:pt x="7" y="57"/>
                      <a:pt x="7" y="57"/>
                    </a:cubicBezTo>
                    <a:cubicBezTo>
                      <a:pt x="5" y="57"/>
                      <a:pt x="3" y="56"/>
                      <a:pt x="3" y="55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30" y="56"/>
                      <a:pt x="30" y="56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6"/>
                      <a:pt x="54" y="56"/>
                      <a:pt x="54" y="55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81" y="56"/>
                      <a:pt x="79" y="57"/>
                      <a:pt x="76" y="57"/>
                    </a:cubicBezTo>
                    <a:close/>
                    <a:moveTo>
                      <a:pt x="31" y="53"/>
                    </a:move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31" y="53"/>
                    </a:lnTo>
                    <a:close/>
                    <a:moveTo>
                      <a:pt x="53" y="51"/>
                    </a:moveTo>
                    <a:cubicBezTo>
                      <a:pt x="30" y="51"/>
                      <a:pt x="30" y="51"/>
                      <a:pt x="30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80" y="51"/>
                      <a:pt x="80" y="51"/>
                      <a:pt x="80" y="51"/>
                    </a:cubicBezTo>
                    <a:lnTo>
                      <a:pt x="53" y="51"/>
                    </a:lnTo>
                    <a:close/>
                    <a:moveTo>
                      <a:pt x="76" y="6"/>
                    </a:moveTo>
                    <a:cubicBezTo>
                      <a:pt x="76" y="41"/>
                      <a:pt x="76" y="41"/>
                      <a:pt x="76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4"/>
                      <a:pt x="8" y="3"/>
                    </a:cubicBezTo>
                    <a:cubicBezTo>
                      <a:pt x="8" y="3"/>
                      <a:pt x="9" y="3"/>
                      <a:pt x="10" y="3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4" y="3"/>
                      <a:pt x="75" y="3"/>
                      <a:pt x="76" y="3"/>
                    </a:cubicBezTo>
                    <a:cubicBezTo>
                      <a:pt x="76" y="4"/>
                      <a:pt x="76" y="5"/>
                      <a:pt x="7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5"/>
              <p:cNvSpPr>
                <a:spLocks noEditPoints="1"/>
              </p:cNvSpPr>
              <p:nvPr/>
            </p:nvSpPr>
            <p:spPr bwMode="auto">
              <a:xfrm>
                <a:off x="7851801" y="5620266"/>
                <a:ext cx="443001" cy="316110"/>
              </a:xfrm>
              <a:custGeom>
                <a:avLst/>
                <a:gdLst>
                  <a:gd name="T0" fmla="*/ 9 w 84"/>
                  <a:gd name="T1" fmla="*/ 37 h 60"/>
                  <a:gd name="T2" fmla="*/ 74 w 84"/>
                  <a:gd name="T3" fmla="*/ 37 h 60"/>
                  <a:gd name="T4" fmla="*/ 10 w 84"/>
                  <a:gd name="T5" fmla="*/ 5 h 60"/>
                  <a:gd name="T6" fmla="*/ 11 w 84"/>
                  <a:gd name="T7" fmla="*/ 7 h 60"/>
                  <a:gd name="T8" fmla="*/ 32 w 84"/>
                  <a:gd name="T9" fmla="*/ 24 h 60"/>
                  <a:gd name="T10" fmla="*/ 33 w 84"/>
                  <a:gd name="T11" fmla="*/ 25 h 60"/>
                  <a:gd name="T12" fmla="*/ 34 w 84"/>
                  <a:gd name="T13" fmla="*/ 29 h 60"/>
                  <a:gd name="T14" fmla="*/ 37 w 84"/>
                  <a:gd name="T15" fmla="*/ 29 h 60"/>
                  <a:gd name="T16" fmla="*/ 37 w 84"/>
                  <a:gd name="T17" fmla="*/ 31 h 60"/>
                  <a:gd name="T18" fmla="*/ 41 w 84"/>
                  <a:gd name="T19" fmla="*/ 32 h 60"/>
                  <a:gd name="T20" fmla="*/ 43 w 84"/>
                  <a:gd name="T21" fmla="*/ 32 h 60"/>
                  <a:gd name="T22" fmla="*/ 47 w 84"/>
                  <a:gd name="T23" fmla="*/ 30 h 60"/>
                  <a:gd name="T24" fmla="*/ 48 w 84"/>
                  <a:gd name="T25" fmla="*/ 29 h 60"/>
                  <a:gd name="T26" fmla="*/ 51 w 84"/>
                  <a:gd name="T27" fmla="*/ 27 h 60"/>
                  <a:gd name="T28" fmla="*/ 50 w 84"/>
                  <a:gd name="T29" fmla="*/ 25 h 60"/>
                  <a:gd name="T30" fmla="*/ 52 w 84"/>
                  <a:gd name="T31" fmla="*/ 23 h 60"/>
                  <a:gd name="T32" fmla="*/ 51 w 84"/>
                  <a:gd name="T33" fmla="*/ 20 h 60"/>
                  <a:gd name="T34" fmla="*/ 50 w 84"/>
                  <a:gd name="T35" fmla="*/ 18 h 60"/>
                  <a:gd name="T36" fmla="*/ 49 w 84"/>
                  <a:gd name="T37" fmla="*/ 15 h 60"/>
                  <a:gd name="T38" fmla="*/ 47 w 84"/>
                  <a:gd name="T39" fmla="*/ 15 h 60"/>
                  <a:gd name="T40" fmla="*/ 46 w 84"/>
                  <a:gd name="T41" fmla="*/ 13 h 60"/>
                  <a:gd name="T42" fmla="*/ 42 w 84"/>
                  <a:gd name="T43" fmla="*/ 13 h 60"/>
                  <a:gd name="T44" fmla="*/ 40 w 84"/>
                  <a:gd name="T45" fmla="*/ 12 h 60"/>
                  <a:gd name="T46" fmla="*/ 37 w 84"/>
                  <a:gd name="T47" fmla="*/ 14 h 60"/>
                  <a:gd name="T48" fmla="*/ 35 w 84"/>
                  <a:gd name="T49" fmla="*/ 14 h 60"/>
                  <a:gd name="T50" fmla="*/ 33 w 84"/>
                  <a:gd name="T51" fmla="*/ 18 h 60"/>
                  <a:gd name="T52" fmla="*/ 33 w 84"/>
                  <a:gd name="T53" fmla="*/ 20 h 60"/>
                  <a:gd name="T54" fmla="*/ 31 w 84"/>
                  <a:gd name="T55" fmla="*/ 22 h 60"/>
                  <a:gd name="T56" fmla="*/ 33 w 84"/>
                  <a:gd name="T57" fmla="*/ 22 h 60"/>
                  <a:gd name="T58" fmla="*/ 35 w 84"/>
                  <a:gd name="T59" fmla="*/ 17 h 60"/>
                  <a:gd name="T60" fmla="*/ 39 w 84"/>
                  <a:gd name="T61" fmla="*/ 14 h 60"/>
                  <a:gd name="T62" fmla="*/ 45 w 84"/>
                  <a:gd name="T63" fmla="*/ 14 h 60"/>
                  <a:gd name="T64" fmla="*/ 49 w 84"/>
                  <a:gd name="T65" fmla="*/ 17 h 60"/>
                  <a:gd name="T66" fmla="*/ 50 w 84"/>
                  <a:gd name="T67" fmla="*/ 22 h 60"/>
                  <a:gd name="T68" fmla="*/ 49 w 84"/>
                  <a:gd name="T69" fmla="*/ 26 h 60"/>
                  <a:gd name="T70" fmla="*/ 45 w 84"/>
                  <a:gd name="T71" fmla="*/ 30 h 60"/>
                  <a:gd name="T72" fmla="*/ 39 w 84"/>
                  <a:gd name="T73" fmla="*/ 30 h 60"/>
                  <a:gd name="T74" fmla="*/ 35 w 84"/>
                  <a:gd name="T75" fmla="*/ 27 h 60"/>
                  <a:gd name="T76" fmla="*/ 33 w 84"/>
                  <a:gd name="T77" fmla="*/ 22 h 60"/>
                  <a:gd name="T78" fmla="*/ 42 w 84"/>
                  <a:gd name="T79" fmla="*/ 27 h 60"/>
                  <a:gd name="T80" fmla="*/ 37 w 84"/>
                  <a:gd name="T81" fmla="*/ 22 h 60"/>
                  <a:gd name="T82" fmla="*/ 44 w 84"/>
                  <a:gd name="T83" fmla="*/ 22 h 60"/>
                  <a:gd name="T84" fmla="*/ 42 w 84"/>
                  <a:gd name="T85" fmla="*/ 19 h 60"/>
                  <a:gd name="T86" fmla="*/ 79 w 84"/>
                  <a:gd name="T87" fmla="*/ 6 h 60"/>
                  <a:gd name="T88" fmla="*/ 5 w 84"/>
                  <a:gd name="T89" fmla="*/ 6 h 60"/>
                  <a:gd name="T90" fmla="*/ 0 w 84"/>
                  <a:gd name="T91" fmla="*/ 51 h 60"/>
                  <a:gd name="T92" fmla="*/ 0 w 84"/>
                  <a:gd name="T93" fmla="*/ 55 h 60"/>
                  <a:gd name="T94" fmla="*/ 84 w 84"/>
                  <a:gd name="T95" fmla="*/ 55 h 60"/>
                  <a:gd name="T96" fmla="*/ 76 w 84"/>
                  <a:gd name="T97" fmla="*/ 57 h 60"/>
                  <a:gd name="T98" fmla="*/ 3 w 84"/>
                  <a:gd name="T99" fmla="*/ 53 h 60"/>
                  <a:gd name="T100" fmla="*/ 30 w 84"/>
                  <a:gd name="T101" fmla="*/ 56 h 60"/>
                  <a:gd name="T102" fmla="*/ 54 w 84"/>
                  <a:gd name="T103" fmla="*/ 53 h 60"/>
                  <a:gd name="T104" fmla="*/ 76 w 84"/>
                  <a:gd name="T105" fmla="*/ 57 h 60"/>
                  <a:gd name="T106" fmla="*/ 52 w 84"/>
                  <a:gd name="T107" fmla="*/ 54 h 60"/>
                  <a:gd name="T108" fmla="*/ 53 w 84"/>
                  <a:gd name="T109" fmla="*/ 51 h 60"/>
                  <a:gd name="T110" fmla="*/ 7 w 84"/>
                  <a:gd name="T111" fmla="*/ 43 h 60"/>
                  <a:gd name="T112" fmla="*/ 53 w 84"/>
                  <a:gd name="T113" fmla="*/ 51 h 60"/>
                  <a:gd name="T114" fmla="*/ 8 w 84"/>
                  <a:gd name="T115" fmla="*/ 41 h 60"/>
                  <a:gd name="T116" fmla="*/ 10 w 84"/>
                  <a:gd name="T117" fmla="*/ 3 h 60"/>
                  <a:gd name="T118" fmla="*/ 76 w 84"/>
                  <a:gd name="T119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60">
                    <a:moveTo>
                      <a:pt x="10" y="5"/>
                    </a:moveTo>
                    <a:cubicBezTo>
                      <a:pt x="10" y="5"/>
                      <a:pt x="9" y="5"/>
                      <a:pt x="9" y="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10" y="38"/>
                      <a:pt x="10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8"/>
                      <a:pt x="74" y="37"/>
                      <a:pt x="74" y="37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5"/>
                      <a:pt x="74" y="5"/>
                      <a:pt x="73" y="5"/>
                    </a:cubicBezTo>
                    <a:lnTo>
                      <a:pt x="10" y="5"/>
                    </a:lnTo>
                    <a:close/>
                    <a:moveTo>
                      <a:pt x="72" y="36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2" y="7"/>
                      <a:pt x="72" y="7"/>
                      <a:pt x="72" y="7"/>
                    </a:cubicBezTo>
                    <a:lnTo>
                      <a:pt x="72" y="36"/>
                    </a:lnTo>
                    <a:close/>
                    <a:moveTo>
                      <a:pt x="32" y="24"/>
                    </a:moveTo>
                    <a:cubicBezTo>
                      <a:pt x="32" y="24"/>
                      <a:pt x="33" y="24"/>
                      <a:pt x="33" y="24"/>
                    </a:cubicBezTo>
                    <a:cubicBezTo>
                      <a:pt x="33" y="24"/>
                      <a:pt x="33" y="24"/>
                      <a:pt x="34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7"/>
                    </a:cubicBezTo>
                    <a:cubicBezTo>
                      <a:pt x="33" y="28"/>
                      <a:pt x="34" y="28"/>
                      <a:pt x="34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29"/>
                      <a:pt x="36" y="29"/>
                      <a:pt x="36" y="29"/>
                    </a:cubicBezTo>
                    <a:cubicBezTo>
                      <a:pt x="36" y="29"/>
                      <a:pt x="36" y="28"/>
                      <a:pt x="37" y="29"/>
                    </a:cubicBezTo>
                    <a:cubicBezTo>
                      <a:pt x="37" y="29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1"/>
                      <a:pt x="39" y="32"/>
                      <a:pt x="40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2"/>
                      <a:pt x="41" y="32"/>
                      <a:pt x="41" y="32"/>
                    </a:cubicBezTo>
                    <a:cubicBezTo>
                      <a:pt x="41" y="32"/>
                      <a:pt x="41" y="31"/>
                      <a:pt x="41" y="31"/>
                    </a:cubicBezTo>
                    <a:cubicBezTo>
                      <a:pt x="41" y="30"/>
                      <a:pt x="42" y="30"/>
                      <a:pt x="42" y="31"/>
                    </a:cubicBezTo>
                    <a:cubicBezTo>
                      <a:pt x="42" y="31"/>
                      <a:pt x="43" y="32"/>
                      <a:pt x="43" y="32"/>
                    </a:cubicBezTo>
                    <a:cubicBezTo>
                      <a:pt x="43" y="32"/>
                      <a:pt x="43" y="32"/>
                      <a:pt x="44" y="32"/>
                    </a:cubicBezTo>
                    <a:cubicBezTo>
                      <a:pt x="44" y="32"/>
                      <a:pt x="45" y="31"/>
                      <a:pt x="46" y="31"/>
                    </a:cubicBezTo>
                    <a:cubicBezTo>
                      <a:pt x="46" y="31"/>
                      <a:pt x="47" y="31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6" y="29"/>
                      <a:pt x="47" y="29"/>
                      <a:pt x="47" y="29"/>
                    </a:cubicBezTo>
                    <a:cubicBezTo>
                      <a:pt x="47" y="28"/>
                      <a:pt x="47" y="29"/>
                      <a:pt x="48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8"/>
                      <a:pt x="50" y="28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2" y="24"/>
                      <a:pt x="52" y="24"/>
                      <a:pt x="52" y="23"/>
                    </a:cubicBezTo>
                    <a:cubicBezTo>
                      <a:pt x="52" y="23"/>
                      <a:pt x="52" y="22"/>
                      <a:pt x="52" y="22"/>
                    </a:cubicBezTo>
                    <a:cubicBezTo>
                      <a:pt x="52" y="21"/>
                      <a:pt x="52" y="21"/>
                      <a:pt x="52" y="20"/>
                    </a:cubicBezTo>
                    <a:cubicBezTo>
                      <a:pt x="52" y="20"/>
                      <a:pt x="52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50" y="19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1" y="18"/>
                      <a:pt x="51" y="17"/>
                      <a:pt x="51" y="17"/>
                    </a:cubicBezTo>
                    <a:cubicBezTo>
                      <a:pt x="50" y="16"/>
                      <a:pt x="50" y="15"/>
                      <a:pt x="49" y="15"/>
                    </a:cubicBezTo>
                    <a:cubicBezTo>
                      <a:pt x="49" y="15"/>
                      <a:pt x="49" y="14"/>
                      <a:pt x="48" y="14"/>
                    </a:cubicBezTo>
                    <a:cubicBezTo>
                      <a:pt x="48" y="14"/>
                      <a:pt x="48" y="15"/>
                      <a:pt x="48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6" y="14"/>
                      <a:pt x="47" y="14"/>
                    </a:cubicBezTo>
                    <a:cubicBezTo>
                      <a:pt x="47" y="14"/>
                      <a:pt x="47" y="13"/>
                      <a:pt x="47" y="13"/>
                    </a:cubicBezTo>
                    <a:cubicBezTo>
                      <a:pt x="47" y="13"/>
                      <a:pt x="46" y="13"/>
                      <a:pt x="46" y="13"/>
                    </a:cubicBezTo>
                    <a:cubicBezTo>
                      <a:pt x="45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2" y="12"/>
                      <a:pt x="42" y="13"/>
                    </a:cubicBezTo>
                    <a:cubicBezTo>
                      <a:pt x="42" y="13"/>
                      <a:pt x="41" y="13"/>
                      <a:pt x="41" y="13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2"/>
                      <a:pt x="38" y="12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4"/>
                      <a:pt x="37" y="14"/>
                    </a:cubicBezTo>
                    <a:cubicBezTo>
                      <a:pt x="37" y="14"/>
                      <a:pt x="37" y="15"/>
                      <a:pt x="37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5" y="14"/>
                      <a:pt x="35" y="14"/>
                    </a:cubicBezTo>
                    <a:cubicBezTo>
                      <a:pt x="35" y="14"/>
                      <a:pt x="35" y="15"/>
                      <a:pt x="34" y="15"/>
                    </a:cubicBezTo>
                    <a:cubicBezTo>
                      <a:pt x="34" y="15"/>
                      <a:pt x="33" y="16"/>
                      <a:pt x="33" y="17"/>
                    </a:cubicBezTo>
                    <a:cubicBezTo>
                      <a:pt x="33" y="17"/>
                      <a:pt x="33" y="18"/>
                      <a:pt x="3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3" y="19"/>
                      <a:pt x="33" y="20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1"/>
                      <a:pt x="31" y="21"/>
                      <a:pt x="31" y="22"/>
                    </a:cubicBezTo>
                    <a:cubicBezTo>
                      <a:pt x="31" y="22"/>
                      <a:pt x="32" y="23"/>
                      <a:pt x="32" y="23"/>
                    </a:cubicBezTo>
                    <a:cubicBezTo>
                      <a:pt x="32" y="24"/>
                      <a:pt x="32" y="24"/>
                      <a:pt x="32" y="24"/>
                    </a:cubicBezTo>
                    <a:close/>
                    <a:moveTo>
                      <a:pt x="33" y="22"/>
                    </a:moveTo>
                    <a:cubicBezTo>
                      <a:pt x="34" y="21"/>
                      <a:pt x="35" y="21"/>
                      <a:pt x="35" y="20"/>
                    </a:cubicBezTo>
                    <a:cubicBezTo>
                      <a:pt x="36" y="19"/>
                      <a:pt x="36" y="18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6" y="17"/>
                      <a:pt x="37" y="17"/>
                      <a:pt x="38" y="17"/>
                    </a:cubicBezTo>
                    <a:cubicBezTo>
                      <a:pt x="39" y="16"/>
                      <a:pt x="39" y="15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0" y="15"/>
                      <a:pt x="41" y="15"/>
                      <a:pt x="42" y="15"/>
                    </a:cubicBezTo>
                    <a:cubicBezTo>
                      <a:pt x="43" y="15"/>
                      <a:pt x="44" y="15"/>
                      <a:pt x="44" y="14"/>
                    </a:cubicBezTo>
                    <a:cubicBezTo>
                      <a:pt x="44" y="14"/>
                      <a:pt x="44" y="14"/>
                      <a:pt x="45" y="14"/>
                    </a:cubicBezTo>
                    <a:cubicBezTo>
                      <a:pt x="44" y="15"/>
                      <a:pt x="45" y="16"/>
                      <a:pt x="46" y="17"/>
                    </a:cubicBezTo>
                    <a:cubicBezTo>
                      <a:pt x="46" y="17"/>
                      <a:pt x="47" y="17"/>
                      <a:pt x="48" y="17"/>
                    </a:cubicBezTo>
                    <a:cubicBezTo>
                      <a:pt x="48" y="17"/>
                      <a:pt x="48" y="17"/>
                      <a:pt x="49" y="17"/>
                    </a:cubicBezTo>
                    <a:cubicBezTo>
                      <a:pt x="48" y="18"/>
                      <a:pt x="48" y="19"/>
                      <a:pt x="48" y="20"/>
                    </a:cubicBezTo>
                    <a:cubicBezTo>
                      <a:pt x="48" y="21"/>
                      <a:pt x="49" y="21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2"/>
                      <a:pt x="48" y="23"/>
                      <a:pt x="48" y="24"/>
                    </a:cubicBezTo>
                    <a:cubicBezTo>
                      <a:pt x="48" y="25"/>
                      <a:pt x="48" y="26"/>
                      <a:pt x="49" y="26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7" y="27"/>
                      <a:pt x="46" y="27"/>
                      <a:pt x="46" y="27"/>
                    </a:cubicBezTo>
                    <a:cubicBezTo>
                      <a:pt x="45" y="28"/>
                      <a:pt x="44" y="29"/>
                      <a:pt x="45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29"/>
                      <a:pt x="43" y="28"/>
                      <a:pt x="42" y="28"/>
                    </a:cubicBezTo>
                    <a:cubicBezTo>
                      <a:pt x="41" y="28"/>
                      <a:pt x="40" y="29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8"/>
                      <a:pt x="38" y="27"/>
                    </a:cubicBezTo>
                    <a:cubicBezTo>
                      <a:pt x="37" y="27"/>
                      <a:pt x="36" y="27"/>
                      <a:pt x="35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6" y="26"/>
                      <a:pt x="36" y="25"/>
                      <a:pt x="35" y="24"/>
                    </a:cubicBezTo>
                    <a:cubicBezTo>
                      <a:pt x="35" y="23"/>
                      <a:pt x="34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lose/>
                    <a:moveTo>
                      <a:pt x="42" y="27"/>
                    </a:moveTo>
                    <a:cubicBezTo>
                      <a:pt x="44" y="27"/>
                      <a:pt x="46" y="24"/>
                      <a:pt x="46" y="22"/>
                    </a:cubicBezTo>
                    <a:cubicBezTo>
                      <a:pt x="46" y="19"/>
                      <a:pt x="44" y="17"/>
                      <a:pt x="42" y="17"/>
                    </a:cubicBezTo>
                    <a:cubicBezTo>
                      <a:pt x="39" y="17"/>
                      <a:pt x="37" y="19"/>
                      <a:pt x="37" y="22"/>
                    </a:cubicBezTo>
                    <a:cubicBezTo>
                      <a:pt x="37" y="24"/>
                      <a:pt x="39" y="27"/>
                      <a:pt x="42" y="27"/>
                    </a:cubicBezTo>
                    <a:close/>
                    <a:moveTo>
                      <a:pt x="42" y="19"/>
                    </a:moveTo>
                    <a:cubicBezTo>
                      <a:pt x="43" y="19"/>
                      <a:pt x="44" y="20"/>
                      <a:pt x="44" y="22"/>
                    </a:cubicBezTo>
                    <a:cubicBezTo>
                      <a:pt x="44" y="23"/>
                      <a:pt x="43" y="25"/>
                      <a:pt x="42" y="25"/>
                    </a:cubicBezTo>
                    <a:cubicBezTo>
                      <a:pt x="40" y="25"/>
                      <a:pt x="39" y="23"/>
                      <a:pt x="39" y="22"/>
                    </a:cubicBezTo>
                    <a:cubicBezTo>
                      <a:pt x="39" y="20"/>
                      <a:pt x="40" y="19"/>
                      <a:pt x="42" y="19"/>
                    </a:cubicBezTo>
                    <a:close/>
                    <a:moveTo>
                      <a:pt x="84" y="51"/>
                    </a:moveTo>
                    <a:cubicBezTo>
                      <a:pt x="79" y="42"/>
                      <a:pt x="79" y="42"/>
                      <a:pt x="79" y="42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1"/>
                      <a:pt x="78" y="0"/>
                      <a:pt x="7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0"/>
                      <a:pt x="5" y="1"/>
                      <a:pt x="5" y="6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3"/>
                      <a:pt x="0" y="55"/>
                    </a:cubicBezTo>
                    <a:cubicBezTo>
                      <a:pt x="0" y="58"/>
                      <a:pt x="3" y="60"/>
                      <a:pt x="7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80" y="60"/>
                      <a:pt x="84" y="58"/>
                      <a:pt x="84" y="55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84" y="52"/>
                      <a:pt x="84" y="52"/>
                      <a:pt x="84" y="51"/>
                    </a:cubicBezTo>
                    <a:close/>
                    <a:moveTo>
                      <a:pt x="76" y="57"/>
                    </a:moveTo>
                    <a:cubicBezTo>
                      <a:pt x="7" y="57"/>
                      <a:pt x="7" y="57"/>
                      <a:pt x="7" y="57"/>
                    </a:cubicBezTo>
                    <a:cubicBezTo>
                      <a:pt x="5" y="57"/>
                      <a:pt x="3" y="56"/>
                      <a:pt x="3" y="55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30" y="56"/>
                      <a:pt x="30" y="56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6"/>
                      <a:pt x="54" y="56"/>
                      <a:pt x="54" y="55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81" y="56"/>
                      <a:pt x="79" y="57"/>
                      <a:pt x="76" y="57"/>
                    </a:cubicBezTo>
                    <a:close/>
                    <a:moveTo>
                      <a:pt x="31" y="53"/>
                    </a:move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31" y="53"/>
                    </a:lnTo>
                    <a:close/>
                    <a:moveTo>
                      <a:pt x="53" y="51"/>
                    </a:moveTo>
                    <a:cubicBezTo>
                      <a:pt x="30" y="51"/>
                      <a:pt x="30" y="51"/>
                      <a:pt x="30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80" y="51"/>
                      <a:pt x="80" y="51"/>
                      <a:pt x="80" y="51"/>
                    </a:cubicBezTo>
                    <a:lnTo>
                      <a:pt x="53" y="51"/>
                    </a:lnTo>
                    <a:close/>
                    <a:moveTo>
                      <a:pt x="76" y="6"/>
                    </a:moveTo>
                    <a:cubicBezTo>
                      <a:pt x="76" y="41"/>
                      <a:pt x="76" y="41"/>
                      <a:pt x="76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4"/>
                      <a:pt x="8" y="3"/>
                    </a:cubicBezTo>
                    <a:cubicBezTo>
                      <a:pt x="8" y="3"/>
                      <a:pt x="9" y="3"/>
                      <a:pt x="10" y="3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4" y="3"/>
                      <a:pt x="75" y="3"/>
                      <a:pt x="76" y="3"/>
                    </a:cubicBezTo>
                    <a:cubicBezTo>
                      <a:pt x="76" y="4"/>
                      <a:pt x="76" y="5"/>
                      <a:pt x="7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24"/>
              <p:cNvSpPr>
                <a:spLocks noEditPoints="1"/>
              </p:cNvSpPr>
              <p:nvPr/>
            </p:nvSpPr>
            <p:spPr bwMode="auto">
              <a:xfrm>
                <a:off x="6467518" y="2334324"/>
                <a:ext cx="380570" cy="401423"/>
              </a:xfrm>
              <a:custGeom>
                <a:avLst/>
                <a:gdLst>
                  <a:gd name="T0" fmla="*/ 22 w 62"/>
                  <a:gd name="T1" fmla="*/ 32 h 65"/>
                  <a:gd name="T2" fmla="*/ 22 w 62"/>
                  <a:gd name="T3" fmla="*/ 52 h 65"/>
                  <a:gd name="T4" fmla="*/ 26 w 62"/>
                  <a:gd name="T5" fmla="*/ 43 h 65"/>
                  <a:gd name="T6" fmla="*/ 47 w 62"/>
                  <a:gd name="T7" fmla="*/ 7 h 65"/>
                  <a:gd name="T8" fmla="*/ 47 w 62"/>
                  <a:gd name="T9" fmla="*/ 19 h 65"/>
                  <a:gd name="T10" fmla="*/ 40 w 62"/>
                  <a:gd name="T11" fmla="*/ 37 h 65"/>
                  <a:gd name="T12" fmla="*/ 36 w 62"/>
                  <a:gd name="T13" fmla="*/ 27 h 65"/>
                  <a:gd name="T14" fmla="*/ 32 w 62"/>
                  <a:gd name="T15" fmla="*/ 26 h 65"/>
                  <a:gd name="T16" fmla="*/ 24 w 62"/>
                  <a:gd name="T17" fmla="*/ 22 h 65"/>
                  <a:gd name="T18" fmla="*/ 18 w 62"/>
                  <a:gd name="T19" fmla="*/ 21 h 65"/>
                  <a:gd name="T20" fmla="*/ 11 w 62"/>
                  <a:gd name="T21" fmla="*/ 28 h 65"/>
                  <a:gd name="T22" fmla="*/ 6 w 62"/>
                  <a:gd name="T23" fmla="*/ 28 h 65"/>
                  <a:gd name="T24" fmla="*/ 3 w 62"/>
                  <a:gd name="T25" fmla="*/ 38 h 65"/>
                  <a:gd name="T26" fmla="*/ 0 w 62"/>
                  <a:gd name="T27" fmla="*/ 43 h 65"/>
                  <a:gd name="T28" fmla="*/ 3 w 62"/>
                  <a:gd name="T29" fmla="*/ 47 h 65"/>
                  <a:gd name="T30" fmla="*/ 6 w 62"/>
                  <a:gd name="T31" fmla="*/ 58 h 65"/>
                  <a:gd name="T32" fmla="*/ 11 w 62"/>
                  <a:gd name="T33" fmla="*/ 58 h 65"/>
                  <a:gd name="T34" fmla="*/ 18 w 62"/>
                  <a:gd name="T35" fmla="*/ 65 h 65"/>
                  <a:gd name="T36" fmla="*/ 24 w 62"/>
                  <a:gd name="T37" fmla="*/ 64 h 65"/>
                  <a:gd name="T38" fmla="*/ 32 w 62"/>
                  <a:gd name="T39" fmla="*/ 60 h 65"/>
                  <a:gd name="T40" fmla="*/ 36 w 62"/>
                  <a:gd name="T41" fmla="*/ 59 h 65"/>
                  <a:gd name="T42" fmla="*/ 40 w 62"/>
                  <a:gd name="T43" fmla="*/ 49 h 65"/>
                  <a:gd name="T44" fmla="*/ 44 w 62"/>
                  <a:gd name="T45" fmla="*/ 46 h 65"/>
                  <a:gd name="T46" fmla="*/ 38 w 62"/>
                  <a:gd name="T47" fmla="*/ 53 h 65"/>
                  <a:gd name="T48" fmla="*/ 22 w 62"/>
                  <a:gd name="T49" fmla="*/ 58 h 65"/>
                  <a:gd name="T50" fmla="*/ 6 w 62"/>
                  <a:gd name="T51" fmla="*/ 53 h 65"/>
                  <a:gd name="T52" fmla="*/ 7 w 62"/>
                  <a:gd name="T53" fmla="*/ 38 h 65"/>
                  <a:gd name="T54" fmla="*/ 18 w 62"/>
                  <a:gd name="T55" fmla="*/ 24 h 65"/>
                  <a:gd name="T56" fmla="*/ 36 w 62"/>
                  <a:gd name="T57" fmla="*/ 30 h 65"/>
                  <a:gd name="T58" fmla="*/ 41 w 62"/>
                  <a:gd name="T59" fmla="*/ 44 h 65"/>
                  <a:gd name="T60" fmla="*/ 59 w 62"/>
                  <a:gd name="T61" fmla="*/ 11 h 65"/>
                  <a:gd name="T62" fmla="*/ 60 w 62"/>
                  <a:gd name="T63" fmla="*/ 7 h 65"/>
                  <a:gd name="T64" fmla="*/ 54 w 62"/>
                  <a:gd name="T65" fmla="*/ 4 h 65"/>
                  <a:gd name="T66" fmla="*/ 49 w 62"/>
                  <a:gd name="T67" fmla="*/ 0 h 65"/>
                  <a:gd name="T68" fmla="*/ 46 w 62"/>
                  <a:gd name="T69" fmla="*/ 0 h 65"/>
                  <a:gd name="T70" fmla="*/ 40 w 62"/>
                  <a:gd name="T71" fmla="*/ 4 h 65"/>
                  <a:gd name="T72" fmla="*/ 38 w 62"/>
                  <a:gd name="T73" fmla="*/ 4 h 65"/>
                  <a:gd name="T74" fmla="*/ 35 w 62"/>
                  <a:gd name="T75" fmla="*/ 11 h 65"/>
                  <a:gd name="T76" fmla="*/ 33 w 62"/>
                  <a:gd name="T77" fmla="*/ 14 h 65"/>
                  <a:gd name="T78" fmla="*/ 35 w 62"/>
                  <a:gd name="T79" fmla="*/ 18 h 65"/>
                  <a:gd name="T80" fmla="*/ 37 w 62"/>
                  <a:gd name="T81" fmla="*/ 24 h 65"/>
                  <a:gd name="T82" fmla="*/ 40 w 62"/>
                  <a:gd name="T83" fmla="*/ 25 h 65"/>
                  <a:gd name="T84" fmla="*/ 46 w 62"/>
                  <a:gd name="T85" fmla="*/ 28 h 65"/>
                  <a:gd name="T86" fmla="*/ 49 w 62"/>
                  <a:gd name="T87" fmla="*/ 29 h 65"/>
                  <a:gd name="T88" fmla="*/ 54 w 62"/>
                  <a:gd name="T89" fmla="*/ 24 h 65"/>
                  <a:gd name="T90" fmla="*/ 57 w 62"/>
                  <a:gd name="T91" fmla="*/ 24 h 65"/>
                  <a:gd name="T92" fmla="*/ 59 w 62"/>
                  <a:gd name="T93" fmla="*/ 18 h 65"/>
                  <a:gd name="T94" fmla="*/ 61 w 62"/>
                  <a:gd name="T95" fmla="*/ 12 h 65"/>
                  <a:gd name="T96" fmla="*/ 52 w 62"/>
                  <a:gd name="T97" fmla="*/ 22 h 65"/>
                  <a:gd name="T98" fmla="*/ 43 w 62"/>
                  <a:gd name="T99" fmla="*/ 25 h 65"/>
                  <a:gd name="T100" fmla="*/ 36 w 62"/>
                  <a:gd name="T101" fmla="*/ 15 h 65"/>
                  <a:gd name="T102" fmla="*/ 38 w 62"/>
                  <a:gd name="T103" fmla="*/ 7 h 65"/>
                  <a:gd name="T104" fmla="*/ 50 w 62"/>
                  <a:gd name="T105" fmla="*/ 3 h 65"/>
                  <a:gd name="T106" fmla="*/ 56 w 62"/>
                  <a:gd name="T107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65">
                    <a:moveTo>
                      <a:pt x="22" y="32"/>
                    </a:moveTo>
                    <a:cubicBezTo>
                      <a:pt x="15" y="32"/>
                      <a:pt x="11" y="37"/>
                      <a:pt x="11" y="43"/>
                    </a:cubicBezTo>
                    <a:cubicBezTo>
                      <a:pt x="11" y="49"/>
                      <a:pt x="15" y="54"/>
                      <a:pt x="22" y="54"/>
                    </a:cubicBezTo>
                    <a:cubicBezTo>
                      <a:pt x="28" y="54"/>
                      <a:pt x="33" y="49"/>
                      <a:pt x="33" y="43"/>
                    </a:cubicBezTo>
                    <a:cubicBezTo>
                      <a:pt x="33" y="37"/>
                      <a:pt x="28" y="32"/>
                      <a:pt x="22" y="32"/>
                    </a:cubicBezTo>
                    <a:close/>
                    <a:moveTo>
                      <a:pt x="22" y="52"/>
                    </a:moveTo>
                    <a:cubicBezTo>
                      <a:pt x="17" y="52"/>
                      <a:pt x="13" y="48"/>
                      <a:pt x="13" y="43"/>
                    </a:cubicBezTo>
                    <a:cubicBezTo>
                      <a:pt x="13" y="38"/>
                      <a:pt x="17" y="34"/>
                      <a:pt x="22" y="34"/>
                    </a:cubicBezTo>
                    <a:cubicBezTo>
                      <a:pt x="27" y="34"/>
                      <a:pt x="31" y="38"/>
                      <a:pt x="31" y="43"/>
                    </a:cubicBezTo>
                    <a:cubicBezTo>
                      <a:pt x="31" y="48"/>
                      <a:pt x="27" y="52"/>
                      <a:pt x="22" y="52"/>
                    </a:cubicBezTo>
                    <a:close/>
                    <a:moveTo>
                      <a:pt x="26" y="43"/>
                    </a:moveTo>
                    <a:cubicBezTo>
                      <a:pt x="26" y="45"/>
                      <a:pt x="24" y="47"/>
                      <a:pt x="22" y="47"/>
                    </a:cubicBezTo>
                    <a:cubicBezTo>
                      <a:pt x="19" y="47"/>
                      <a:pt x="17" y="45"/>
                      <a:pt x="17" y="43"/>
                    </a:cubicBezTo>
                    <a:cubicBezTo>
                      <a:pt x="17" y="40"/>
                      <a:pt x="19" y="38"/>
                      <a:pt x="22" y="38"/>
                    </a:cubicBezTo>
                    <a:cubicBezTo>
                      <a:pt x="24" y="38"/>
                      <a:pt x="26" y="40"/>
                      <a:pt x="26" y="43"/>
                    </a:cubicBezTo>
                    <a:close/>
                    <a:moveTo>
                      <a:pt x="47" y="7"/>
                    </a:moveTo>
                    <a:cubicBezTo>
                      <a:pt x="43" y="7"/>
                      <a:pt x="40" y="10"/>
                      <a:pt x="40" y="14"/>
                    </a:cubicBezTo>
                    <a:cubicBezTo>
                      <a:pt x="40" y="18"/>
                      <a:pt x="43" y="21"/>
                      <a:pt x="47" y="21"/>
                    </a:cubicBezTo>
                    <a:cubicBezTo>
                      <a:pt x="51" y="21"/>
                      <a:pt x="54" y="18"/>
                      <a:pt x="54" y="14"/>
                    </a:cubicBezTo>
                    <a:cubicBezTo>
                      <a:pt x="54" y="10"/>
                      <a:pt x="51" y="7"/>
                      <a:pt x="47" y="7"/>
                    </a:cubicBezTo>
                    <a:close/>
                    <a:moveTo>
                      <a:pt x="47" y="19"/>
                    </a:moveTo>
                    <a:cubicBezTo>
                      <a:pt x="44" y="19"/>
                      <a:pt x="42" y="17"/>
                      <a:pt x="42" y="14"/>
                    </a:cubicBezTo>
                    <a:cubicBezTo>
                      <a:pt x="42" y="12"/>
                      <a:pt x="44" y="9"/>
                      <a:pt x="47" y="9"/>
                    </a:cubicBezTo>
                    <a:cubicBezTo>
                      <a:pt x="49" y="9"/>
                      <a:pt x="52" y="12"/>
                      <a:pt x="52" y="14"/>
                    </a:cubicBezTo>
                    <a:cubicBezTo>
                      <a:pt x="52" y="17"/>
                      <a:pt x="49" y="19"/>
                      <a:pt x="47" y="19"/>
                    </a:cubicBezTo>
                    <a:close/>
                    <a:moveTo>
                      <a:pt x="43" y="39"/>
                    </a:move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0" y="38"/>
                      <a:pt x="40" y="38"/>
                      <a:pt x="40" y="37"/>
                    </a:cubicBezTo>
                    <a:cubicBezTo>
                      <a:pt x="39" y="36"/>
                      <a:pt x="40" y="36"/>
                      <a:pt x="40" y="35"/>
                    </a:cubicBezTo>
                    <a:cubicBezTo>
                      <a:pt x="41" y="35"/>
                      <a:pt x="41" y="35"/>
                      <a:pt x="42" y="34"/>
                    </a:cubicBezTo>
                    <a:cubicBezTo>
                      <a:pt x="42" y="33"/>
                      <a:pt x="42" y="33"/>
                      <a:pt x="41" y="32"/>
                    </a:cubicBezTo>
                    <a:cubicBezTo>
                      <a:pt x="40" y="31"/>
                      <a:pt x="39" y="29"/>
                      <a:pt x="38" y="28"/>
                    </a:cubicBezTo>
                    <a:cubicBezTo>
                      <a:pt x="38" y="27"/>
                      <a:pt x="37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7"/>
                      <a:pt x="35" y="27"/>
                      <a:pt x="35" y="28"/>
                    </a:cubicBezTo>
                    <a:cubicBezTo>
                      <a:pt x="35" y="28"/>
                      <a:pt x="34" y="28"/>
                      <a:pt x="34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2" y="27"/>
                      <a:pt x="32" y="27"/>
                      <a:pt x="32" y="26"/>
                    </a:cubicBezTo>
                    <a:cubicBezTo>
                      <a:pt x="33" y="25"/>
                      <a:pt x="33" y="25"/>
                      <a:pt x="33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0" y="22"/>
                      <a:pt x="28" y="22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1"/>
                      <a:pt x="25" y="21"/>
                      <a:pt x="24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4" y="24"/>
                      <a:pt x="23" y="24"/>
                      <a:pt x="22" y="24"/>
                    </a:cubicBezTo>
                    <a:cubicBezTo>
                      <a:pt x="21" y="24"/>
                      <a:pt x="20" y="24"/>
                      <a:pt x="20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2"/>
                      <a:pt x="14" y="22"/>
                      <a:pt x="12" y="23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11" y="25"/>
                      <a:pt x="11" y="25"/>
                      <a:pt x="12" y="26"/>
                    </a:cubicBezTo>
                    <a:cubicBezTo>
                      <a:pt x="12" y="27"/>
                      <a:pt x="12" y="27"/>
                      <a:pt x="11" y="28"/>
                    </a:cubicBezTo>
                    <a:cubicBezTo>
                      <a:pt x="11" y="28"/>
                      <a:pt x="11" y="28"/>
                      <a:pt x="10" y="28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9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7"/>
                      <a:pt x="6" y="27"/>
                      <a:pt x="6" y="28"/>
                    </a:cubicBezTo>
                    <a:cubicBezTo>
                      <a:pt x="5" y="29"/>
                      <a:pt x="4" y="31"/>
                      <a:pt x="3" y="32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3" y="35"/>
                      <a:pt x="3" y="35"/>
                      <a:pt x="4" y="35"/>
                    </a:cubicBezTo>
                    <a:cubicBezTo>
                      <a:pt x="4" y="36"/>
                      <a:pt x="5" y="36"/>
                      <a:pt x="4" y="37"/>
                    </a:cubicBezTo>
                    <a:cubicBezTo>
                      <a:pt x="4" y="38"/>
                      <a:pt x="4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1" y="39"/>
                      <a:pt x="0" y="39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1" y="47"/>
                      <a:pt x="1" y="47"/>
                    </a:cubicBezTo>
                    <a:cubicBezTo>
                      <a:pt x="1" y="47"/>
                      <a:pt x="2" y="48"/>
                      <a:pt x="2" y="48"/>
                    </a:cubicBezTo>
                    <a:cubicBezTo>
                      <a:pt x="2" y="48"/>
                      <a:pt x="2" y="48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7"/>
                      <a:pt x="4" y="48"/>
                      <a:pt x="4" y="49"/>
                    </a:cubicBezTo>
                    <a:cubicBezTo>
                      <a:pt x="5" y="49"/>
                      <a:pt x="4" y="50"/>
                      <a:pt x="4" y="51"/>
                    </a:cubicBezTo>
                    <a:cubicBezTo>
                      <a:pt x="3" y="51"/>
                      <a:pt x="3" y="51"/>
                      <a:pt x="2" y="52"/>
                    </a:cubicBezTo>
                    <a:cubicBezTo>
                      <a:pt x="2" y="52"/>
                      <a:pt x="2" y="53"/>
                      <a:pt x="3" y="53"/>
                    </a:cubicBezTo>
                    <a:cubicBezTo>
                      <a:pt x="4" y="55"/>
                      <a:pt x="5" y="57"/>
                      <a:pt x="6" y="58"/>
                    </a:cubicBezTo>
                    <a:cubicBezTo>
                      <a:pt x="6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9" y="58"/>
                      <a:pt x="9" y="58"/>
                    </a:cubicBezTo>
                    <a:cubicBezTo>
                      <a:pt x="9" y="58"/>
                      <a:pt x="10" y="57"/>
                      <a:pt x="10" y="57"/>
                    </a:cubicBezTo>
                    <a:cubicBezTo>
                      <a:pt x="11" y="57"/>
                      <a:pt x="11" y="58"/>
                      <a:pt x="11" y="58"/>
                    </a:cubicBezTo>
                    <a:cubicBezTo>
                      <a:pt x="12" y="58"/>
                      <a:pt x="12" y="59"/>
                      <a:pt x="12" y="60"/>
                    </a:cubicBezTo>
                    <a:cubicBezTo>
                      <a:pt x="11" y="60"/>
                      <a:pt x="11" y="61"/>
                      <a:pt x="11" y="61"/>
                    </a:cubicBezTo>
                    <a:cubicBezTo>
                      <a:pt x="12" y="62"/>
                      <a:pt x="12" y="62"/>
                      <a:pt x="12" y="63"/>
                    </a:cubicBezTo>
                    <a:cubicBezTo>
                      <a:pt x="14" y="64"/>
                      <a:pt x="16" y="64"/>
                      <a:pt x="1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5"/>
                      <a:pt x="19" y="64"/>
                      <a:pt x="20" y="64"/>
                    </a:cubicBezTo>
                    <a:cubicBezTo>
                      <a:pt x="20" y="64"/>
                      <a:pt x="20" y="63"/>
                      <a:pt x="20" y="63"/>
                    </a:cubicBezTo>
                    <a:cubicBezTo>
                      <a:pt x="20" y="62"/>
                      <a:pt x="21" y="61"/>
                      <a:pt x="22" y="61"/>
                    </a:cubicBezTo>
                    <a:cubicBezTo>
                      <a:pt x="23" y="61"/>
                      <a:pt x="24" y="62"/>
                      <a:pt x="24" y="63"/>
                    </a:cubicBezTo>
                    <a:cubicBezTo>
                      <a:pt x="24" y="63"/>
                      <a:pt x="24" y="64"/>
                      <a:pt x="24" y="64"/>
                    </a:cubicBezTo>
                    <a:cubicBezTo>
                      <a:pt x="25" y="64"/>
                      <a:pt x="25" y="65"/>
                      <a:pt x="26" y="65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8" y="64"/>
                      <a:pt x="30" y="64"/>
                      <a:pt x="32" y="63"/>
                    </a:cubicBezTo>
                    <a:cubicBezTo>
                      <a:pt x="32" y="62"/>
                      <a:pt x="32" y="62"/>
                      <a:pt x="33" y="61"/>
                    </a:cubicBezTo>
                    <a:cubicBezTo>
                      <a:pt x="33" y="61"/>
                      <a:pt x="33" y="60"/>
                      <a:pt x="32" y="60"/>
                    </a:cubicBezTo>
                    <a:cubicBezTo>
                      <a:pt x="32" y="59"/>
                      <a:pt x="32" y="58"/>
                      <a:pt x="33" y="58"/>
                    </a:cubicBezTo>
                    <a:cubicBezTo>
                      <a:pt x="33" y="58"/>
                      <a:pt x="33" y="57"/>
                      <a:pt x="34" y="57"/>
                    </a:cubicBezTo>
                    <a:cubicBezTo>
                      <a:pt x="34" y="57"/>
                      <a:pt x="35" y="58"/>
                      <a:pt x="35" y="58"/>
                    </a:cubicBezTo>
                    <a:cubicBezTo>
                      <a:pt x="35" y="58"/>
                      <a:pt x="36" y="59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9"/>
                      <a:pt x="38" y="58"/>
                      <a:pt x="38" y="58"/>
                    </a:cubicBezTo>
                    <a:cubicBezTo>
                      <a:pt x="39" y="57"/>
                      <a:pt x="40" y="55"/>
                      <a:pt x="41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1" y="51"/>
                      <a:pt x="41" y="51"/>
                      <a:pt x="40" y="51"/>
                    </a:cubicBezTo>
                    <a:cubicBezTo>
                      <a:pt x="40" y="50"/>
                      <a:pt x="39" y="49"/>
                      <a:pt x="40" y="49"/>
                    </a:cubicBezTo>
                    <a:cubicBezTo>
                      <a:pt x="40" y="48"/>
                      <a:pt x="40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48"/>
                      <a:pt x="43" y="47"/>
                      <a:pt x="43" y="47"/>
                    </a:cubicBezTo>
                    <a:cubicBezTo>
                      <a:pt x="43" y="47"/>
                      <a:pt x="44" y="46"/>
                      <a:pt x="44" y="46"/>
                    </a:cubicBezTo>
                    <a:cubicBezTo>
                      <a:pt x="44" y="45"/>
                      <a:pt x="44" y="44"/>
                      <a:pt x="44" y="43"/>
                    </a:cubicBezTo>
                    <a:cubicBezTo>
                      <a:pt x="44" y="42"/>
                      <a:pt x="44" y="41"/>
                      <a:pt x="44" y="40"/>
                    </a:cubicBezTo>
                    <a:cubicBezTo>
                      <a:pt x="44" y="39"/>
                      <a:pt x="43" y="39"/>
                      <a:pt x="43" y="39"/>
                    </a:cubicBezTo>
                    <a:close/>
                    <a:moveTo>
                      <a:pt x="37" y="48"/>
                    </a:moveTo>
                    <a:cubicBezTo>
                      <a:pt x="36" y="50"/>
                      <a:pt x="37" y="52"/>
                      <a:pt x="38" y="53"/>
                    </a:cubicBezTo>
                    <a:cubicBezTo>
                      <a:pt x="38" y="54"/>
                      <a:pt x="37" y="54"/>
                      <a:pt x="36" y="55"/>
                    </a:cubicBezTo>
                    <a:cubicBezTo>
                      <a:pt x="35" y="54"/>
                      <a:pt x="33" y="54"/>
                      <a:pt x="31" y="55"/>
                    </a:cubicBezTo>
                    <a:cubicBezTo>
                      <a:pt x="29" y="57"/>
                      <a:pt x="29" y="59"/>
                      <a:pt x="29" y="60"/>
                    </a:cubicBezTo>
                    <a:cubicBezTo>
                      <a:pt x="28" y="61"/>
                      <a:pt x="27" y="61"/>
                      <a:pt x="26" y="61"/>
                    </a:cubicBezTo>
                    <a:cubicBezTo>
                      <a:pt x="26" y="60"/>
                      <a:pt x="24" y="58"/>
                      <a:pt x="22" y="58"/>
                    </a:cubicBezTo>
                    <a:cubicBezTo>
                      <a:pt x="20" y="58"/>
                      <a:pt x="18" y="60"/>
                      <a:pt x="18" y="61"/>
                    </a:cubicBezTo>
                    <a:cubicBezTo>
                      <a:pt x="17" y="61"/>
                      <a:pt x="16" y="61"/>
                      <a:pt x="15" y="60"/>
                    </a:cubicBezTo>
                    <a:cubicBezTo>
                      <a:pt x="15" y="59"/>
                      <a:pt x="15" y="57"/>
                      <a:pt x="13" y="55"/>
                    </a:cubicBezTo>
                    <a:cubicBezTo>
                      <a:pt x="11" y="54"/>
                      <a:pt x="9" y="54"/>
                      <a:pt x="8" y="55"/>
                    </a:cubicBezTo>
                    <a:cubicBezTo>
                      <a:pt x="7" y="54"/>
                      <a:pt x="6" y="54"/>
                      <a:pt x="6" y="53"/>
                    </a:cubicBezTo>
                    <a:cubicBezTo>
                      <a:pt x="7" y="52"/>
                      <a:pt x="8" y="50"/>
                      <a:pt x="7" y="48"/>
                    </a:cubicBezTo>
                    <a:cubicBezTo>
                      <a:pt x="7" y="46"/>
                      <a:pt x="5" y="44"/>
                      <a:pt x="3" y="44"/>
                    </a:cubicBezTo>
                    <a:cubicBezTo>
                      <a:pt x="3" y="44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1"/>
                    </a:cubicBezTo>
                    <a:cubicBezTo>
                      <a:pt x="5" y="41"/>
                      <a:pt x="7" y="40"/>
                      <a:pt x="7" y="38"/>
                    </a:cubicBezTo>
                    <a:cubicBezTo>
                      <a:pt x="8" y="36"/>
                      <a:pt x="7" y="34"/>
                      <a:pt x="6" y="33"/>
                    </a:cubicBezTo>
                    <a:cubicBezTo>
                      <a:pt x="6" y="32"/>
                      <a:pt x="7" y="31"/>
                      <a:pt x="8" y="30"/>
                    </a:cubicBezTo>
                    <a:cubicBezTo>
                      <a:pt x="9" y="32"/>
                      <a:pt x="11" y="32"/>
                      <a:pt x="13" y="30"/>
                    </a:cubicBezTo>
                    <a:cubicBezTo>
                      <a:pt x="15" y="29"/>
                      <a:pt x="15" y="27"/>
                      <a:pt x="15" y="25"/>
                    </a:cubicBezTo>
                    <a:cubicBezTo>
                      <a:pt x="16" y="25"/>
                      <a:pt x="17" y="25"/>
                      <a:pt x="18" y="24"/>
                    </a:cubicBezTo>
                    <a:cubicBezTo>
                      <a:pt x="18" y="26"/>
                      <a:pt x="20" y="27"/>
                      <a:pt x="22" y="27"/>
                    </a:cubicBezTo>
                    <a:cubicBezTo>
                      <a:pt x="24" y="27"/>
                      <a:pt x="26" y="26"/>
                      <a:pt x="26" y="24"/>
                    </a:cubicBezTo>
                    <a:cubicBezTo>
                      <a:pt x="27" y="25"/>
                      <a:pt x="28" y="25"/>
                      <a:pt x="29" y="25"/>
                    </a:cubicBezTo>
                    <a:cubicBezTo>
                      <a:pt x="29" y="27"/>
                      <a:pt x="29" y="29"/>
                      <a:pt x="31" y="30"/>
                    </a:cubicBezTo>
                    <a:cubicBezTo>
                      <a:pt x="33" y="32"/>
                      <a:pt x="35" y="32"/>
                      <a:pt x="36" y="30"/>
                    </a:cubicBezTo>
                    <a:cubicBezTo>
                      <a:pt x="37" y="31"/>
                      <a:pt x="38" y="32"/>
                      <a:pt x="38" y="33"/>
                    </a:cubicBezTo>
                    <a:cubicBezTo>
                      <a:pt x="37" y="34"/>
                      <a:pt x="36" y="36"/>
                      <a:pt x="37" y="38"/>
                    </a:cubicBezTo>
                    <a:cubicBezTo>
                      <a:pt x="37" y="40"/>
                      <a:pt x="39" y="41"/>
                      <a:pt x="41" y="41"/>
                    </a:cubicBezTo>
                    <a:cubicBezTo>
                      <a:pt x="41" y="42"/>
                      <a:pt x="41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39" y="44"/>
                      <a:pt x="37" y="46"/>
                      <a:pt x="37" y="48"/>
                    </a:cubicBezTo>
                    <a:close/>
                    <a:moveTo>
                      <a:pt x="61" y="12"/>
                    </a:moveTo>
                    <a:cubicBezTo>
                      <a:pt x="61" y="12"/>
                      <a:pt x="61" y="11"/>
                      <a:pt x="61" y="11"/>
                    </a:cubicBezTo>
                    <a:cubicBezTo>
                      <a:pt x="60" y="11"/>
                      <a:pt x="60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60" y="10"/>
                      <a:pt x="60" y="9"/>
                    </a:cubicBezTo>
                    <a:cubicBezTo>
                      <a:pt x="60" y="9"/>
                      <a:pt x="60" y="8"/>
                      <a:pt x="60" y="7"/>
                    </a:cubicBezTo>
                    <a:cubicBezTo>
                      <a:pt x="59" y="6"/>
                      <a:pt x="58" y="5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5" y="3"/>
                      <a:pt x="54" y="2"/>
                    </a:cubicBezTo>
                    <a:cubicBezTo>
                      <a:pt x="54" y="2"/>
                      <a:pt x="54" y="1"/>
                      <a:pt x="53" y="1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7" y="1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6" y="1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4" y="0"/>
                    </a:cubicBezTo>
                    <a:cubicBezTo>
                      <a:pt x="43" y="0"/>
                      <a:pt x="42" y="1"/>
                      <a:pt x="41" y="1"/>
                    </a:cubicBezTo>
                    <a:cubicBezTo>
                      <a:pt x="40" y="1"/>
                      <a:pt x="40" y="2"/>
                      <a:pt x="40" y="2"/>
                    </a:cubicBezTo>
                    <a:cubicBezTo>
                      <a:pt x="40" y="3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39" y="4"/>
                    </a:cubicBezTo>
                    <a:cubicBezTo>
                      <a:pt x="39" y="4"/>
                      <a:pt x="39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5"/>
                      <a:pt x="35" y="6"/>
                      <a:pt x="34" y="7"/>
                    </a:cubicBezTo>
                    <a:cubicBezTo>
                      <a:pt x="34" y="8"/>
                      <a:pt x="34" y="9"/>
                      <a:pt x="34" y="9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33" y="13"/>
                      <a:pt x="33" y="14"/>
                      <a:pt x="33" y="14"/>
                    </a:cubicBezTo>
                    <a:cubicBezTo>
                      <a:pt x="33" y="15"/>
                      <a:pt x="33" y="16"/>
                      <a:pt x="33" y="16"/>
                    </a:cubicBezTo>
                    <a:cubicBezTo>
                      <a:pt x="33" y="17"/>
                      <a:pt x="33" y="17"/>
                      <a:pt x="33" y="18"/>
                    </a:cubicBezTo>
                    <a:cubicBezTo>
                      <a:pt x="34" y="18"/>
                      <a:pt x="34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4" y="19"/>
                      <a:pt x="34" y="20"/>
                    </a:cubicBezTo>
                    <a:cubicBezTo>
                      <a:pt x="34" y="20"/>
                      <a:pt x="34" y="21"/>
                      <a:pt x="34" y="21"/>
                    </a:cubicBezTo>
                    <a:cubicBezTo>
                      <a:pt x="35" y="22"/>
                      <a:pt x="36" y="23"/>
                      <a:pt x="37" y="24"/>
                    </a:cubicBezTo>
                    <a:cubicBezTo>
                      <a:pt x="37" y="25"/>
                      <a:pt x="37" y="25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5"/>
                      <a:pt x="39" y="25"/>
                      <a:pt x="39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4"/>
                      <a:pt x="40" y="24"/>
                      <a:pt x="40" y="25"/>
                    </a:cubicBezTo>
                    <a:cubicBezTo>
                      <a:pt x="40" y="25"/>
                      <a:pt x="40" y="26"/>
                      <a:pt x="40" y="26"/>
                    </a:cubicBezTo>
                    <a:cubicBezTo>
                      <a:pt x="40" y="27"/>
                      <a:pt x="40" y="27"/>
                      <a:pt x="41" y="27"/>
                    </a:cubicBezTo>
                    <a:cubicBezTo>
                      <a:pt x="42" y="28"/>
                      <a:pt x="43" y="28"/>
                      <a:pt x="44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6" y="28"/>
                      <a:pt x="46" y="28"/>
                    </a:cubicBezTo>
                    <a:cubicBezTo>
                      <a:pt x="46" y="28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8" y="28"/>
                      <a:pt x="48" y="28"/>
                    </a:cubicBezTo>
                    <a:cubicBezTo>
                      <a:pt x="48" y="28"/>
                      <a:pt x="49" y="29"/>
                      <a:pt x="49" y="29"/>
                    </a:cubicBezTo>
                    <a:cubicBezTo>
                      <a:pt x="49" y="29"/>
                      <a:pt x="49" y="29"/>
                      <a:pt x="50" y="29"/>
                    </a:cubicBezTo>
                    <a:cubicBezTo>
                      <a:pt x="51" y="28"/>
                      <a:pt x="52" y="28"/>
                      <a:pt x="53" y="27"/>
                    </a:cubicBezTo>
                    <a:cubicBezTo>
                      <a:pt x="54" y="27"/>
                      <a:pt x="54" y="27"/>
                      <a:pt x="54" y="26"/>
                    </a:cubicBezTo>
                    <a:cubicBezTo>
                      <a:pt x="55" y="26"/>
                      <a:pt x="54" y="25"/>
                      <a:pt x="54" y="25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5" y="24"/>
                    </a:cubicBezTo>
                    <a:cubicBezTo>
                      <a:pt x="55" y="25"/>
                      <a:pt x="55" y="25"/>
                      <a:pt x="56" y="25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7" y="25"/>
                      <a:pt x="57" y="25"/>
                      <a:pt x="57" y="24"/>
                    </a:cubicBezTo>
                    <a:cubicBezTo>
                      <a:pt x="58" y="23"/>
                      <a:pt x="59" y="22"/>
                      <a:pt x="60" y="21"/>
                    </a:cubicBezTo>
                    <a:cubicBezTo>
                      <a:pt x="60" y="21"/>
                      <a:pt x="60" y="20"/>
                      <a:pt x="60" y="20"/>
                    </a:cubicBezTo>
                    <a:cubicBezTo>
                      <a:pt x="60" y="19"/>
                      <a:pt x="59" y="19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1" y="17"/>
                      <a:pt x="61" y="17"/>
                      <a:pt x="61" y="16"/>
                    </a:cubicBezTo>
                    <a:cubicBezTo>
                      <a:pt x="61" y="16"/>
                      <a:pt x="62" y="15"/>
                      <a:pt x="62" y="14"/>
                    </a:cubicBezTo>
                    <a:cubicBezTo>
                      <a:pt x="62" y="14"/>
                      <a:pt x="61" y="13"/>
                      <a:pt x="61" y="12"/>
                    </a:cubicBezTo>
                    <a:close/>
                    <a:moveTo>
                      <a:pt x="58" y="15"/>
                    </a:moveTo>
                    <a:cubicBezTo>
                      <a:pt x="57" y="15"/>
                      <a:pt x="56" y="16"/>
                      <a:pt x="56" y="17"/>
                    </a:cubicBezTo>
                    <a:cubicBezTo>
                      <a:pt x="55" y="18"/>
                      <a:pt x="56" y="20"/>
                      <a:pt x="57" y="21"/>
                    </a:cubicBezTo>
                    <a:cubicBezTo>
                      <a:pt x="56" y="21"/>
                      <a:pt x="56" y="21"/>
                      <a:pt x="56" y="22"/>
                    </a:cubicBezTo>
                    <a:cubicBezTo>
                      <a:pt x="55" y="21"/>
                      <a:pt x="53" y="21"/>
                      <a:pt x="52" y="22"/>
                    </a:cubicBezTo>
                    <a:cubicBezTo>
                      <a:pt x="51" y="23"/>
                      <a:pt x="51" y="24"/>
                      <a:pt x="51" y="25"/>
                    </a:cubicBezTo>
                    <a:cubicBezTo>
                      <a:pt x="51" y="25"/>
                      <a:pt x="50" y="25"/>
                      <a:pt x="50" y="25"/>
                    </a:cubicBezTo>
                    <a:cubicBezTo>
                      <a:pt x="49" y="24"/>
                      <a:pt x="48" y="24"/>
                      <a:pt x="47" y="24"/>
                    </a:cubicBezTo>
                    <a:cubicBezTo>
                      <a:pt x="46" y="24"/>
                      <a:pt x="45" y="24"/>
                      <a:pt x="44" y="25"/>
                    </a:cubicBezTo>
                    <a:cubicBezTo>
                      <a:pt x="44" y="25"/>
                      <a:pt x="43" y="25"/>
                      <a:pt x="43" y="25"/>
                    </a:cubicBezTo>
                    <a:cubicBezTo>
                      <a:pt x="43" y="24"/>
                      <a:pt x="43" y="23"/>
                      <a:pt x="42" y="22"/>
                    </a:cubicBezTo>
                    <a:cubicBezTo>
                      <a:pt x="41" y="21"/>
                      <a:pt x="39" y="21"/>
                      <a:pt x="38" y="22"/>
                    </a:cubicBezTo>
                    <a:cubicBezTo>
                      <a:pt x="38" y="21"/>
                      <a:pt x="38" y="21"/>
                      <a:pt x="37" y="21"/>
                    </a:cubicBezTo>
                    <a:cubicBezTo>
                      <a:pt x="38" y="20"/>
                      <a:pt x="39" y="18"/>
                      <a:pt x="38" y="17"/>
                    </a:cubicBezTo>
                    <a:cubicBezTo>
                      <a:pt x="38" y="16"/>
                      <a:pt x="37" y="15"/>
                      <a:pt x="36" y="15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8" y="13"/>
                      <a:pt x="38" y="11"/>
                    </a:cubicBezTo>
                    <a:cubicBezTo>
                      <a:pt x="39" y="10"/>
                      <a:pt x="38" y="9"/>
                      <a:pt x="37" y="8"/>
                    </a:cubicBezTo>
                    <a:cubicBezTo>
                      <a:pt x="38" y="8"/>
                      <a:pt x="38" y="7"/>
                      <a:pt x="38" y="7"/>
                    </a:cubicBezTo>
                    <a:cubicBezTo>
                      <a:pt x="39" y="8"/>
                      <a:pt x="41" y="8"/>
                      <a:pt x="42" y="7"/>
                    </a:cubicBezTo>
                    <a:cubicBezTo>
                      <a:pt x="43" y="6"/>
                      <a:pt x="43" y="5"/>
                      <a:pt x="43" y="4"/>
                    </a:cubicBezTo>
                    <a:cubicBezTo>
                      <a:pt x="43" y="3"/>
                      <a:pt x="44" y="3"/>
                      <a:pt x="44" y="3"/>
                    </a:cubicBezTo>
                    <a:cubicBezTo>
                      <a:pt x="45" y="4"/>
                      <a:pt x="46" y="5"/>
                      <a:pt x="47" y="5"/>
                    </a:cubicBezTo>
                    <a:cubicBezTo>
                      <a:pt x="48" y="5"/>
                      <a:pt x="49" y="4"/>
                      <a:pt x="50" y="3"/>
                    </a:cubicBezTo>
                    <a:cubicBezTo>
                      <a:pt x="50" y="3"/>
                      <a:pt x="51" y="3"/>
                      <a:pt x="51" y="4"/>
                    </a:cubicBezTo>
                    <a:cubicBezTo>
                      <a:pt x="51" y="5"/>
                      <a:pt x="51" y="6"/>
                      <a:pt x="52" y="7"/>
                    </a:cubicBezTo>
                    <a:cubicBezTo>
                      <a:pt x="53" y="8"/>
                      <a:pt x="55" y="8"/>
                      <a:pt x="56" y="7"/>
                    </a:cubicBezTo>
                    <a:cubicBezTo>
                      <a:pt x="56" y="7"/>
                      <a:pt x="56" y="8"/>
                      <a:pt x="57" y="8"/>
                    </a:cubicBezTo>
                    <a:cubicBezTo>
                      <a:pt x="56" y="9"/>
                      <a:pt x="55" y="10"/>
                      <a:pt x="56" y="11"/>
                    </a:cubicBezTo>
                    <a:cubicBezTo>
                      <a:pt x="56" y="13"/>
                      <a:pt x="57" y="14"/>
                      <a:pt x="58" y="14"/>
                    </a:cubicBezTo>
                    <a:cubicBezTo>
                      <a:pt x="58" y="14"/>
                      <a:pt x="59" y="14"/>
                      <a:pt x="59" y="14"/>
                    </a:cubicBezTo>
                    <a:cubicBezTo>
                      <a:pt x="59" y="15"/>
                      <a:pt x="58" y="15"/>
                      <a:pt x="58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35"/>
              <p:cNvSpPr>
                <a:spLocks noEditPoints="1"/>
              </p:cNvSpPr>
              <p:nvPr/>
            </p:nvSpPr>
            <p:spPr bwMode="auto">
              <a:xfrm>
                <a:off x="8187566" y="2909526"/>
                <a:ext cx="454390" cy="454388"/>
              </a:xfrm>
              <a:custGeom>
                <a:avLst/>
                <a:gdLst>
                  <a:gd name="T0" fmla="*/ 45 w 62"/>
                  <a:gd name="T1" fmla="*/ 4 h 62"/>
                  <a:gd name="T2" fmla="*/ 45 w 62"/>
                  <a:gd name="T3" fmla="*/ 9 h 62"/>
                  <a:gd name="T4" fmla="*/ 17 w 62"/>
                  <a:gd name="T5" fmla="*/ 52 h 62"/>
                  <a:gd name="T6" fmla="*/ 16 w 62"/>
                  <a:gd name="T7" fmla="*/ 58 h 62"/>
                  <a:gd name="T8" fmla="*/ 19 w 62"/>
                  <a:gd name="T9" fmla="*/ 52 h 62"/>
                  <a:gd name="T10" fmla="*/ 54 w 62"/>
                  <a:gd name="T11" fmla="*/ 19 h 62"/>
                  <a:gd name="T12" fmla="*/ 56 w 62"/>
                  <a:gd name="T13" fmla="*/ 15 h 62"/>
                  <a:gd name="T14" fmla="*/ 53 w 62"/>
                  <a:gd name="T15" fmla="*/ 19 h 62"/>
                  <a:gd name="T16" fmla="*/ 4 w 62"/>
                  <a:gd name="T17" fmla="*/ 46 h 62"/>
                  <a:gd name="T18" fmla="*/ 9 w 62"/>
                  <a:gd name="T19" fmla="*/ 44 h 62"/>
                  <a:gd name="T20" fmla="*/ 61 w 62"/>
                  <a:gd name="T21" fmla="*/ 30 h 62"/>
                  <a:gd name="T22" fmla="*/ 56 w 62"/>
                  <a:gd name="T23" fmla="*/ 32 h 62"/>
                  <a:gd name="T24" fmla="*/ 61 w 62"/>
                  <a:gd name="T25" fmla="*/ 30 h 62"/>
                  <a:gd name="T26" fmla="*/ 1 w 62"/>
                  <a:gd name="T27" fmla="*/ 30 h 62"/>
                  <a:gd name="T28" fmla="*/ 5 w 62"/>
                  <a:gd name="T29" fmla="*/ 32 h 62"/>
                  <a:gd name="T30" fmla="*/ 52 w 62"/>
                  <a:gd name="T31" fmla="*/ 43 h 62"/>
                  <a:gd name="T32" fmla="*/ 57 w 62"/>
                  <a:gd name="T33" fmla="*/ 47 h 62"/>
                  <a:gd name="T34" fmla="*/ 54 w 62"/>
                  <a:gd name="T35" fmla="*/ 43 h 62"/>
                  <a:gd name="T36" fmla="*/ 10 w 62"/>
                  <a:gd name="T37" fmla="*/ 18 h 62"/>
                  <a:gd name="T38" fmla="*/ 4 w 62"/>
                  <a:gd name="T39" fmla="*/ 15 h 62"/>
                  <a:gd name="T40" fmla="*/ 45 w 62"/>
                  <a:gd name="T41" fmla="*/ 52 h 62"/>
                  <a:gd name="T42" fmla="*/ 45 w 62"/>
                  <a:gd name="T43" fmla="*/ 57 h 62"/>
                  <a:gd name="T44" fmla="*/ 47 w 62"/>
                  <a:gd name="T45" fmla="*/ 56 h 62"/>
                  <a:gd name="T46" fmla="*/ 30 w 62"/>
                  <a:gd name="T47" fmla="*/ 56 h 62"/>
                  <a:gd name="T48" fmla="*/ 32 w 62"/>
                  <a:gd name="T49" fmla="*/ 61 h 62"/>
                  <a:gd name="T50" fmla="*/ 17 w 62"/>
                  <a:gd name="T51" fmla="*/ 9 h 62"/>
                  <a:gd name="T52" fmla="*/ 19 w 62"/>
                  <a:gd name="T53" fmla="*/ 8 h 62"/>
                  <a:gd name="T54" fmla="*/ 15 w 62"/>
                  <a:gd name="T55" fmla="*/ 5 h 62"/>
                  <a:gd name="T56" fmla="*/ 32 w 62"/>
                  <a:gd name="T57" fmla="*/ 5 h 62"/>
                  <a:gd name="T58" fmla="*/ 30 w 62"/>
                  <a:gd name="T59" fmla="*/ 1 h 62"/>
                  <a:gd name="T60" fmla="*/ 53 w 62"/>
                  <a:gd name="T61" fmla="*/ 30 h 62"/>
                  <a:gd name="T62" fmla="*/ 29 w 62"/>
                  <a:gd name="T63" fmla="*/ 53 h 62"/>
                  <a:gd name="T64" fmla="*/ 14 w 62"/>
                  <a:gd name="T65" fmla="*/ 19 h 62"/>
                  <a:gd name="T66" fmla="*/ 48 w 62"/>
                  <a:gd name="T67" fmla="*/ 19 h 62"/>
                  <a:gd name="T68" fmla="*/ 46 w 62"/>
                  <a:gd name="T69" fmla="*/ 22 h 62"/>
                  <a:gd name="T70" fmla="*/ 46 w 62"/>
                  <a:gd name="T71" fmla="*/ 22 h 62"/>
                  <a:gd name="T72" fmla="*/ 39 w 62"/>
                  <a:gd name="T73" fmla="*/ 27 h 62"/>
                  <a:gd name="T74" fmla="*/ 31 w 62"/>
                  <a:gd name="T75" fmla="*/ 48 h 62"/>
                  <a:gd name="T76" fmla="*/ 36 w 62"/>
                  <a:gd name="T77" fmla="*/ 27 h 62"/>
                  <a:gd name="T78" fmla="*/ 36 w 62"/>
                  <a:gd name="T79" fmla="*/ 27 h 62"/>
                  <a:gd name="T80" fmla="*/ 23 w 62"/>
                  <a:gd name="T81" fmla="*/ 27 h 62"/>
                  <a:gd name="T82" fmla="*/ 21 w 62"/>
                  <a:gd name="T83" fmla="*/ 27 h 62"/>
                  <a:gd name="T84" fmla="*/ 28 w 62"/>
                  <a:gd name="T85" fmla="*/ 47 h 62"/>
                  <a:gd name="T86" fmla="*/ 28 w 62"/>
                  <a:gd name="T87" fmla="*/ 47 h 62"/>
                  <a:gd name="T88" fmla="*/ 39 w 62"/>
                  <a:gd name="T89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62">
                    <a:moveTo>
                      <a:pt x="43" y="9"/>
                    </a:moveTo>
                    <a:cubicBezTo>
                      <a:pt x="43" y="9"/>
                      <a:pt x="43" y="9"/>
                      <a:pt x="43" y="8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cubicBezTo>
                      <a:pt x="47" y="4"/>
                      <a:pt x="47" y="5"/>
                      <a:pt x="47" y="5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4" y="9"/>
                      <a:pt x="44" y="10"/>
                      <a:pt x="44" y="10"/>
                    </a:cubicBezTo>
                    <a:cubicBezTo>
                      <a:pt x="43" y="10"/>
                      <a:pt x="43" y="9"/>
                      <a:pt x="43" y="9"/>
                    </a:cubicBezTo>
                    <a:close/>
                    <a:moveTo>
                      <a:pt x="17" y="52"/>
                    </a:move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7"/>
                      <a:pt x="15" y="57"/>
                      <a:pt x="15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8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2"/>
                      <a:pt x="19" y="52"/>
                    </a:cubicBezTo>
                    <a:cubicBezTo>
                      <a:pt x="18" y="52"/>
                      <a:pt x="18" y="52"/>
                      <a:pt x="17" y="52"/>
                    </a:cubicBezTo>
                    <a:close/>
                    <a:moveTo>
                      <a:pt x="53" y="19"/>
                    </a:moveTo>
                    <a:cubicBezTo>
                      <a:pt x="53" y="19"/>
                      <a:pt x="53" y="19"/>
                      <a:pt x="54" y="19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8" y="16"/>
                      <a:pt x="58" y="16"/>
                      <a:pt x="58" y="15"/>
                    </a:cubicBezTo>
                    <a:cubicBezTo>
                      <a:pt x="57" y="15"/>
                      <a:pt x="57" y="14"/>
                      <a:pt x="56" y="15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7"/>
                      <a:pt x="52" y="18"/>
                      <a:pt x="52" y="18"/>
                    </a:cubicBezTo>
                    <a:cubicBezTo>
                      <a:pt x="52" y="19"/>
                      <a:pt x="53" y="19"/>
                      <a:pt x="53" y="19"/>
                    </a:cubicBezTo>
                    <a:close/>
                    <a:moveTo>
                      <a:pt x="8" y="43"/>
                    </a:move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4" y="46"/>
                      <a:pt x="4" y="46"/>
                    </a:cubicBezTo>
                    <a:cubicBezTo>
                      <a:pt x="4" y="46"/>
                      <a:pt x="5" y="47"/>
                      <a:pt x="5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0" y="44"/>
                      <a:pt x="10" y="43"/>
                      <a:pt x="10" y="43"/>
                    </a:cubicBezTo>
                    <a:cubicBezTo>
                      <a:pt x="9" y="42"/>
                      <a:pt x="9" y="42"/>
                      <a:pt x="8" y="43"/>
                    </a:cubicBezTo>
                    <a:close/>
                    <a:moveTo>
                      <a:pt x="61" y="30"/>
                    </a:move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5" y="30"/>
                      <a:pt x="55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1" y="32"/>
                      <a:pt x="62" y="31"/>
                      <a:pt x="62" y="31"/>
                    </a:cubicBezTo>
                    <a:cubicBezTo>
                      <a:pt x="62" y="30"/>
                      <a:pt x="61" y="30"/>
                      <a:pt x="61" y="30"/>
                    </a:cubicBezTo>
                    <a:close/>
                    <a:moveTo>
                      <a:pt x="6" y="31"/>
                    </a:moveTo>
                    <a:cubicBezTo>
                      <a:pt x="6" y="30"/>
                      <a:pt x="6" y="30"/>
                      <a:pt x="5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2"/>
                      <a:pt x="1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2"/>
                      <a:pt x="6" y="31"/>
                      <a:pt x="6" y="31"/>
                    </a:cubicBezTo>
                    <a:close/>
                    <a:moveTo>
                      <a:pt x="54" y="43"/>
                    </a:moveTo>
                    <a:cubicBezTo>
                      <a:pt x="53" y="42"/>
                      <a:pt x="52" y="42"/>
                      <a:pt x="52" y="43"/>
                    </a:cubicBezTo>
                    <a:cubicBezTo>
                      <a:pt x="52" y="43"/>
                      <a:pt x="52" y="44"/>
                      <a:pt x="53" y="44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8" y="46"/>
                      <a:pt x="58" y="46"/>
                    </a:cubicBezTo>
                    <a:cubicBezTo>
                      <a:pt x="58" y="46"/>
                      <a:pt x="58" y="45"/>
                      <a:pt x="57" y="45"/>
                    </a:cubicBezTo>
                    <a:lnTo>
                      <a:pt x="54" y="43"/>
                    </a:lnTo>
                    <a:close/>
                    <a:moveTo>
                      <a:pt x="8" y="19"/>
                    </a:moveTo>
                    <a:cubicBezTo>
                      <a:pt x="8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10" y="18"/>
                    </a:cubicBezTo>
                    <a:cubicBezTo>
                      <a:pt x="10" y="18"/>
                      <a:pt x="10" y="17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4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7"/>
                    </a:cubicBezTo>
                    <a:lnTo>
                      <a:pt x="8" y="19"/>
                    </a:lnTo>
                    <a:close/>
                    <a:moveTo>
                      <a:pt x="45" y="52"/>
                    </a:moveTo>
                    <a:cubicBezTo>
                      <a:pt x="44" y="52"/>
                      <a:pt x="44" y="52"/>
                      <a:pt x="43" y="52"/>
                    </a:cubicBezTo>
                    <a:cubicBezTo>
                      <a:pt x="43" y="52"/>
                      <a:pt x="43" y="53"/>
                      <a:pt x="43" y="53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7" y="57"/>
                      <a:pt x="47" y="57"/>
                      <a:pt x="47" y="56"/>
                    </a:cubicBezTo>
                    <a:lnTo>
                      <a:pt x="45" y="52"/>
                    </a:lnTo>
                    <a:close/>
                    <a:moveTo>
                      <a:pt x="31" y="55"/>
                    </a:moveTo>
                    <a:cubicBezTo>
                      <a:pt x="30" y="55"/>
                      <a:pt x="30" y="56"/>
                      <a:pt x="30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2"/>
                      <a:pt x="31" y="62"/>
                    </a:cubicBezTo>
                    <a:cubicBezTo>
                      <a:pt x="31" y="62"/>
                      <a:pt x="32" y="61"/>
                      <a:pt x="32" y="61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1" y="55"/>
                      <a:pt x="31" y="55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9"/>
                      <a:pt x="19" y="9"/>
                      <a:pt x="19" y="8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5" y="5"/>
                      <a:pt x="15" y="5"/>
                    </a:cubicBezTo>
                    <a:lnTo>
                      <a:pt x="17" y="9"/>
                    </a:lnTo>
                    <a:close/>
                    <a:moveTo>
                      <a:pt x="31" y="6"/>
                    </a:moveTo>
                    <a:cubicBezTo>
                      <a:pt x="31" y="6"/>
                      <a:pt x="32" y="6"/>
                      <a:pt x="32" y="5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6"/>
                      <a:pt x="30" y="6"/>
                      <a:pt x="31" y="6"/>
                    </a:cubicBezTo>
                    <a:close/>
                    <a:moveTo>
                      <a:pt x="53" y="30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1" y="53"/>
                      <a:pt x="31" y="53"/>
                    </a:cubicBezTo>
                    <a:cubicBezTo>
                      <a:pt x="30" y="53"/>
                      <a:pt x="30" y="53"/>
                      <a:pt x="29" y="53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8" y="29"/>
                      <a:pt x="8" y="28"/>
                      <a:pt x="9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7" y="18"/>
                      <a:pt x="48" y="19"/>
                      <a:pt x="48" y="1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8"/>
                      <a:pt x="54" y="29"/>
                      <a:pt x="53" y="30"/>
                    </a:cubicBezTo>
                    <a:close/>
                    <a:moveTo>
                      <a:pt x="46" y="22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50" y="27"/>
                      <a:pt x="50" y="27"/>
                      <a:pt x="50" y="27"/>
                    </a:cubicBezTo>
                    <a:lnTo>
                      <a:pt x="46" y="22"/>
                    </a:lnTo>
                    <a:close/>
                    <a:moveTo>
                      <a:pt x="44" y="21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9" y="27"/>
                      <a:pt x="39" y="27"/>
                      <a:pt x="39" y="27"/>
                    </a:cubicBezTo>
                    <a:lnTo>
                      <a:pt x="44" y="21"/>
                    </a:lnTo>
                    <a:close/>
                    <a:moveTo>
                      <a:pt x="25" y="29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7" y="29"/>
                      <a:pt x="37" y="29"/>
                      <a:pt x="37" y="29"/>
                    </a:cubicBezTo>
                    <a:lnTo>
                      <a:pt x="25" y="29"/>
                    </a:lnTo>
                    <a:close/>
                    <a:moveTo>
                      <a:pt x="36" y="2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26" y="27"/>
                      <a:pt x="26" y="27"/>
                      <a:pt x="26" y="27"/>
                    </a:cubicBezTo>
                    <a:lnTo>
                      <a:pt x="36" y="27"/>
                    </a:lnTo>
                    <a:close/>
                    <a:moveTo>
                      <a:pt x="28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8" y="21"/>
                    </a:lnTo>
                    <a:close/>
                    <a:moveTo>
                      <a:pt x="12" y="27"/>
                    </a:moveTo>
                    <a:cubicBezTo>
                      <a:pt x="21" y="27"/>
                      <a:pt x="21" y="27"/>
                      <a:pt x="21" y="27"/>
                    </a:cubicBezTo>
                    <a:cubicBezTo>
                      <a:pt x="16" y="22"/>
                      <a:pt x="16" y="22"/>
                      <a:pt x="16" y="22"/>
                    </a:cubicBezTo>
                    <a:lnTo>
                      <a:pt x="12" y="27"/>
                    </a:lnTo>
                    <a:close/>
                    <a:moveTo>
                      <a:pt x="28" y="47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12" y="29"/>
                      <a:pt x="12" y="29"/>
                      <a:pt x="12" y="29"/>
                    </a:cubicBezTo>
                    <a:lnTo>
                      <a:pt x="28" y="47"/>
                    </a:lnTo>
                    <a:close/>
                    <a:moveTo>
                      <a:pt x="33" y="47"/>
                    </a:moveTo>
                    <a:cubicBezTo>
                      <a:pt x="49" y="29"/>
                      <a:pt x="49" y="29"/>
                      <a:pt x="49" y="29"/>
                    </a:cubicBezTo>
                    <a:cubicBezTo>
                      <a:pt x="39" y="29"/>
                      <a:pt x="39" y="29"/>
                      <a:pt x="39" y="29"/>
                    </a:cubicBezTo>
                    <a:lnTo>
                      <a:pt x="33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6"/>
              <p:cNvSpPr>
                <a:spLocks noEditPoints="1"/>
              </p:cNvSpPr>
              <p:nvPr/>
            </p:nvSpPr>
            <p:spPr bwMode="auto">
              <a:xfrm>
                <a:off x="5726185" y="1682088"/>
                <a:ext cx="371697" cy="409820"/>
              </a:xfrm>
              <a:custGeom>
                <a:avLst/>
                <a:gdLst>
                  <a:gd name="T0" fmla="*/ 33 w 66"/>
                  <a:gd name="T1" fmla="*/ 0 h 73"/>
                  <a:gd name="T2" fmla="*/ 26 w 66"/>
                  <a:gd name="T3" fmla="*/ 6 h 73"/>
                  <a:gd name="T4" fmla="*/ 39 w 66"/>
                  <a:gd name="T5" fmla="*/ 7 h 73"/>
                  <a:gd name="T6" fmla="*/ 28 w 66"/>
                  <a:gd name="T7" fmla="*/ 5 h 73"/>
                  <a:gd name="T8" fmla="*/ 33 w 66"/>
                  <a:gd name="T9" fmla="*/ 1 h 73"/>
                  <a:gd name="T10" fmla="*/ 28 w 66"/>
                  <a:gd name="T11" fmla="*/ 5 h 73"/>
                  <a:gd name="T12" fmla="*/ 50 w 66"/>
                  <a:gd name="T13" fmla="*/ 13 h 73"/>
                  <a:gd name="T14" fmla="*/ 55 w 66"/>
                  <a:gd name="T15" fmla="*/ 15 h 73"/>
                  <a:gd name="T16" fmla="*/ 54 w 66"/>
                  <a:gd name="T17" fmla="*/ 8 h 73"/>
                  <a:gd name="T18" fmla="*/ 45 w 66"/>
                  <a:gd name="T19" fmla="*/ 8 h 73"/>
                  <a:gd name="T20" fmla="*/ 49 w 66"/>
                  <a:gd name="T21" fmla="*/ 11 h 73"/>
                  <a:gd name="T22" fmla="*/ 33 w 66"/>
                  <a:gd name="T23" fmla="*/ 7 h 73"/>
                  <a:gd name="T24" fmla="*/ 17 w 66"/>
                  <a:gd name="T25" fmla="*/ 12 h 73"/>
                  <a:gd name="T26" fmla="*/ 21 w 66"/>
                  <a:gd name="T27" fmla="*/ 8 h 73"/>
                  <a:gd name="T28" fmla="*/ 14 w 66"/>
                  <a:gd name="T29" fmla="*/ 6 h 73"/>
                  <a:gd name="T30" fmla="*/ 10 w 66"/>
                  <a:gd name="T31" fmla="*/ 15 h 73"/>
                  <a:gd name="T32" fmla="*/ 15 w 66"/>
                  <a:gd name="T33" fmla="*/ 12 h 73"/>
                  <a:gd name="T34" fmla="*/ 15 w 66"/>
                  <a:gd name="T35" fmla="*/ 13 h 73"/>
                  <a:gd name="T36" fmla="*/ 0 w 66"/>
                  <a:gd name="T37" fmla="*/ 35 h 73"/>
                  <a:gd name="T38" fmla="*/ 4 w 66"/>
                  <a:gd name="T39" fmla="*/ 43 h 73"/>
                  <a:gd name="T40" fmla="*/ 14 w 66"/>
                  <a:gd name="T41" fmla="*/ 60 h 73"/>
                  <a:gd name="T42" fmla="*/ 11 w 66"/>
                  <a:gd name="T43" fmla="*/ 68 h 73"/>
                  <a:gd name="T44" fmla="*/ 12 w 66"/>
                  <a:gd name="T45" fmla="*/ 73 h 73"/>
                  <a:gd name="T46" fmla="*/ 15 w 66"/>
                  <a:gd name="T47" fmla="*/ 70 h 73"/>
                  <a:gd name="T48" fmla="*/ 20 w 66"/>
                  <a:gd name="T49" fmla="*/ 63 h 73"/>
                  <a:gd name="T50" fmla="*/ 46 w 66"/>
                  <a:gd name="T51" fmla="*/ 63 h 73"/>
                  <a:gd name="T52" fmla="*/ 52 w 66"/>
                  <a:gd name="T53" fmla="*/ 70 h 73"/>
                  <a:gd name="T54" fmla="*/ 57 w 66"/>
                  <a:gd name="T55" fmla="*/ 71 h 73"/>
                  <a:gd name="T56" fmla="*/ 56 w 66"/>
                  <a:gd name="T57" fmla="*/ 67 h 73"/>
                  <a:gd name="T58" fmla="*/ 62 w 66"/>
                  <a:gd name="T59" fmla="*/ 43 h 73"/>
                  <a:gd name="T60" fmla="*/ 66 w 66"/>
                  <a:gd name="T61" fmla="*/ 35 h 73"/>
                  <a:gd name="T62" fmla="*/ 2 w 66"/>
                  <a:gd name="T63" fmla="*/ 38 h 73"/>
                  <a:gd name="T64" fmla="*/ 3 w 66"/>
                  <a:gd name="T65" fmla="*/ 32 h 73"/>
                  <a:gd name="T66" fmla="*/ 3 w 66"/>
                  <a:gd name="T67" fmla="*/ 41 h 73"/>
                  <a:gd name="T68" fmla="*/ 47 w 66"/>
                  <a:gd name="T69" fmla="*/ 8 h 73"/>
                  <a:gd name="T70" fmla="*/ 53 w 66"/>
                  <a:gd name="T71" fmla="*/ 10 h 73"/>
                  <a:gd name="T72" fmla="*/ 47 w 66"/>
                  <a:gd name="T73" fmla="*/ 8 h 73"/>
                  <a:gd name="T74" fmla="*/ 12 w 66"/>
                  <a:gd name="T75" fmla="*/ 10 h 73"/>
                  <a:gd name="T76" fmla="*/ 17 w 66"/>
                  <a:gd name="T77" fmla="*/ 7 h 73"/>
                  <a:gd name="T78" fmla="*/ 11 w 66"/>
                  <a:gd name="T79" fmla="*/ 13 h 73"/>
                  <a:gd name="T80" fmla="*/ 12 w 66"/>
                  <a:gd name="T81" fmla="*/ 66 h 73"/>
                  <a:gd name="T82" fmla="*/ 17 w 66"/>
                  <a:gd name="T83" fmla="*/ 64 h 73"/>
                  <a:gd name="T84" fmla="*/ 53 w 66"/>
                  <a:gd name="T85" fmla="*/ 66 h 73"/>
                  <a:gd name="T86" fmla="*/ 48 w 66"/>
                  <a:gd name="T87" fmla="*/ 64 h 73"/>
                  <a:gd name="T88" fmla="*/ 53 w 66"/>
                  <a:gd name="T89" fmla="*/ 66 h 73"/>
                  <a:gd name="T90" fmla="*/ 6 w 66"/>
                  <a:gd name="T91" fmla="*/ 37 h 73"/>
                  <a:gd name="T92" fmla="*/ 60 w 66"/>
                  <a:gd name="T93" fmla="*/ 37 h 73"/>
                  <a:gd name="T94" fmla="*/ 64 w 66"/>
                  <a:gd name="T95" fmla="*/ 38 h 73"/>
                  <a:gd name="T96" fmla="*/ 62 w 66"/>
                  <a:gd name="T97" fmla="*/ 37 h 73"/>
                  <a:gd name="T98" fmla="*/ 64 w 66"/>
                  <a:gd name="T99" fmla="*/ 35 h 73"/>
                  <a:gd name="T100" fmla="*/ 33 w 66"/>
                  <a:gd name="T101" fmla="*/ 12 h 73"/>
                  <a:gd name="T102" fmla="*/ 33 w 66"/>
                  <a:gd name="T103" fmla="*/ 61 h 73"/>
                  <a:gd name="T104" fmla="*/ 33 w 66"/>
                  <a:gd name="T105" fmla="*/ 12 h 73"/>
                  <a:gd name="T106" fmla="*/ 10 w 66"/>
                  <a:gd name="T107" fmla="*/ 37 h 73"/>
                  <a:gd name="T108" fmla="*/ 56 w 66"/>
                  <a:gd name="T109" fmla="*/ 37 h 73"/>
                  <a:gd name="T110" fmla="*/ 36 w 66"/>
                  <a:gd name="T111" fmla="*/ 35 h 73"/>
                  <a:gd name="T112" fmla="*/ 49 w 66"/>
                  <a:gd name="T113" fmla="*/ 38 h 73"/>
                  <a:gd name="T114" fmla="*/ 32 w 66"/>
                  <a:gd name="T115" fmla="*/ 40 h 73"/>
                  <a:gd name="T116" fmla="*/ 31 w 66"/>
                  <a:gd name="T117" fmla="*/ 32 h 73"/>
                  <a:gd name="T118" fmla="*/ 34 w 66"/>
                  <a:gd name="T119" fmla="*/ 16 h 73"/>
                  <a:gd name="T120" fmla="*/ 36 w 66"/>
                  <a:gd name="T121" fmla="*/ 3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6" h="73">
                    <a:moveTo>
                      <a:pt x="39" y="6"/>
                    </a:moveTo>
                    <a:cubicBezTo>
                      <a:pt x="39" y="2"/>
                      <a:pt x="37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6" y="2"/>
                      <a:pt x="26" y="6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39" y="7"/>
                      <a:pt x="39" y="7"/>
                      <a:pt x="39" y="7"/>
                    </a:cubicBezTo>
                    <a:lnTo>
                      <a:pt x="39" y="6"/>
                    </a:lnTo>
                    <a:close/>
                    <a:moveTo>
                      <a:pt x="28" y="5"/>
                    </a:moveTo>
                    <a:cubicBezTo>
                      <a:pt x="28" y="3"/>
                      <a:pt x="30" y="1"/>
                      <a:pt x="32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5" y="1"/>
                      <a:pt x="37" y="3"/>
                      <a:pt x="38" y="5"/>
                    </a:cubicBezTo>
                    <a:lnTo>
                      <a:pt x="28" y="5"/>
                    </a:lnTo>
                    <a:close/>
                    <a:moveTo>
                      <a:pt x="62" y="30"/>
                    </a:moveTo>
                    <a:cubicBezTo>
                      <a:pt x="60" y="23"/>
                      <a:pt x="56" y="17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7" y="13"/>
                      <a:pt x="56" y="10"/>
                      <a:pt x="54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9" y="5"/>
                      <a:pt x="46" y="6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4" y="9"/>
                      <a:pt x="39" y="7"/>
                      <a:pt x="33" y="7"/>
                    </a:cubicBezTo>
                    <a:cubicBezTo>
                      <a:pt x="27" y="7"/>
                      <a:pt x="21" y="9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6"/>
                      <a:pt x="17" y="5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10"/>
                      <a:pt x="9" y="13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7"/>
                      <a:pt x="5" y="23"/>
                      <a:pt x="4" y="30"/>
                    </a:cubicBezTo>
                    <a:cubicBezTo>
                      <a:pt x="2" y="31"/>
                      <a:pt x="0" y="33"/>
                      <a:pt x="0" y="3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4" y="43"/>
                    </a:cubicBezTo>
                    <a:cubicBezTo>
                      <a:pt x="5" y="50"/>
                      <a:pt x="9" y="56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4" y="65"/>
                      <a:pt x="28" y="66"/>
                      <a:pt x="33" y="66"/>
                    </a:cubicBezTo>
                    <a:cubicBezTo>
                      <a:pt x="37" y="66"/>
                      <a:pt x="42" y="65"/>
                      <a:pt x="46" y="63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7" y="56"/>
                      <a:pt x="60" y="50"/>
                      <a:pt x="62" y="43"/>
                    </a:cubicBezTo>
                    <a:cubicBezTo>
                      <a:pt x="64" y="43"/>
                      <a:pt x="66" y="41"/>
                      <a:pt x="66" y="38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3"/>
                      <a:pt x="64" y="31"/>
                      <a:pt x="62" y="30"/>
                    </a:cubicBezTo>
                    <a:close/>
                    <a:moveTo>
                      <a:pt x="2" y="38"/>
                    </a:moveTo>
                    <a:cubicBezTo>
                      <a:pt x="2" y="35"/>
                      <a:pt x="2" y="35"/>
                      <a:pt x="2" y="35"/>
                    </a:cubicBezTo>
                    <a:cubicBezTo>
                      <a:pt x="2" y="34"/>
                      <a:pt x="2" y="33"/>
                      <a:pt x="3" y="32"/>
                    </a:cubicBezTo>
                    <a:cubicBezTo>
                      <a:pt x="3" y="34"/>
                      <a:pt x="3" y="35"/>
                      <a:pt x="3" y="37"/>
                    </a:cubicBezTo>
                    <a:cubicBezTo>
                      <a:pt x="3" y="38"/>
                      <a:pt x="3" y="40"/>
                      <a:pt x="3" y="41"/>
                    </a:cubicBezTo>
                    <a:cubicBezTo>
                      <a:pt x="2" y="41"/>
                      <a:pt x="2" y="40"/>
                      <a:pt x="2" y="38"/>
                    </a:cubicBezTo>
                    <a:close/>
                    <a:moveTo>
                      <a:pt x="47" y="8"/>
                    </a:moveTo>
                    <a:cubicBezTo>
                      <a:pt x="48" y="7"/>
                      <a:pt x="49" y="7"/>
                      <a:pt x="50" y="8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0"/>
                      <a:pt x="55" y="12"/>
                      <a:pt x="54" y="13"/>
                    </a:cubicBezTo>
                    <a:lnTo>
                      <a:pt x="47" y="8"/>
                    </a:lnTo>
                    <a:close/>
                    <a:moveTo>
                      <a:pt x="11" y="13"/>
                    </a:moveTo>
                    <a:cubicBezTo>
                      <a:pt x="11" y="12"/>
                      <a:pt x="11" y="10"/>
                      <a:pt x="12" y="10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7" y="7"/>
                    </a:cubicBezTo>
                    <a:cubicBezTo>
                      <a:pt x="18" y="7"/>
                      <a:pt x="18" y="8"/>
                      <a:pt x="19" y="8"/>
                    </a:cubicBezTo>
                    <a:lnTo>
                      <a:pt x="11" y="13"/>
                    </a:lnTo>
                    <a:close/>
                    <a:moveTo>
                      <a:pt x="15" y="68"/>
                    </a:moveTo>
                    <a:cubicBezTo>
                      <a:pt x="12" y="66"/>
                      <a:pt x="12" y="66"/>
                      <a:pt x="12" y="66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4"/>
                      <a:pt x="17" y="64"/>
                      <a:pt x="17" y="64"/>
                    </a:cubicBezTo>
                    <a:lnTo>
                      <a:pt x="15" y="68"/>
                    </a:lnTo>
                    <a:close/>
                    <a:moveTo>
                      <a:pt x="53" y="66"/>
                    </a:moveTo>
                    <a:cubicBezTo>
                      <a:pt x="51" y="68"/>
                      <a:pt x="51" y="68"/>
                      <a:pt x="51" y="68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2"/>
                      <a:pt x="50" y="62"/>
                      <a:pt x="50" y="62"/>
                    </a:cubicBezTo>
                    <a:lnTo>
                      <a:pt x="53" y="66"/>
                    </a:lnTo>
                    <a:close/>
                    <a:moveTo>
                      <a:pt x="33" y="64"/>
                    </a:moveTo>
                    <a:cubicBezTo>
                      <a:pt x="18" y="64"/>
                      <a:pt x="6" y="52"/>
                      <a:pt x="6" y="37"/>
                    </a:cubicBezTo>
                    <a:cubicBezTo>
                      <a:pt x="6" y="22"/>
                      <a:pt x="18" y="10"/>
                      <a:pt x="33" y="10"/>
                    </a:cubicBezTo>
                    <a:cubicBezTo>
                      <a:pt x="48" y="10"/>
                      <a:pt x="60" y="22"/>
                      <a:pt x="60" y="37"/>
                    </a:cubicBezTo>
                    <a:cubicBezTo>
                      <a:pt x="60" y="52"/>
                      <a:pt x="48" y="64"/>
                      <a:pt x="33" y="64"/>
                    </a:cubicBezTo>
                    <a:close/>
                    <a:moveTo>
                      <a:pt x="64" y="38"/>
                    </a:moveTo>
                    <a:cubicBezTo>
                      <a:pt x="64" y="40"/>
                      <a:pt x="63" y="41"/>
                      <a:pt x="62" y="41"/>
                    </a:cubicBezTo>
                    <a:cubicBezTo>
                      <a:pt x="62" y="40"/>
                      <a:pt x="62" y="38"/>
                      <a:pt x="62" y="37"/>
                    </a:cubicBezTo>
                    <a:cubicBezTo>
                      <a:pt x="62" y="35"/>
                      <a:pt x="62" y="34"/>
                      <a:pt x="62" y="32"/>
                    </a:cubicBezTo>
                    <a:cubicBezTo>
                      <a:pt x="63" y="33"/>
                      <a:pt x="64" y="34"/>
                      <a:pt x="64" y="35"/>
                    </a:cubicBezTo>
                    <a:lnTo>
                      <a:pt x="64" y="38"/>
                    </a:lnTo>
                    <a:close/>
                    <a:moveTo>
                      <a:pt x="33" y="12"/>
                    </a:moveTo>
                    <a:cubicBezTo>
                      <a:pt x="19" y="12"/>
                      <a:pt x="8" y="23"/>
                      <a:pt x="8" y="37"/>
                    </a:cubicBezTo>
                    <a:cubicBezTo>
                      <a:pt x="8" y="50"/>
                      <a:pt x="19" y="61"/>
                      <a:pt x="33" y="61"/>
                    </a:cubicBezTo>
                    <a:cubicBezTo>
                      <a:pt x="46" y="61"/>
                      <a:pt x="57" y="50"/>
                      <a:pt x="57" y="37"/>
                    </a:cubicBezTo>
                    <a:cubicBezTo>
                      <a:pt x="57" y="23"/>
                      <a:pt x="46" y="12"/>
                      <a:pt x="33" y="12"/>
                    </a:cubicBezTo>
                    <a:close/>
                    <a:moveTo>
                      <a:pt x="33" y="60"/>
                    </a:moveTo>
                    <a:cubicBezTo>
                      <a:pt x="20" y="60"/>
                      <a:pt x="10" y="49"/>
                      <a:pt x="10" y="37"/>
                    </a:cubicBezTo>
                    <a:cubicBezTo>
                      <a:pt x="10" y="24"/>
                      <a:pt x="20" y="14"/>
                      <a:pt x="33" y="14"/>
                    </a:cubicBezTo>
                    <a:cubicBezTo>
                      <a:pt x="45" y="14"/>
                      <a:pt x="56" y="24"/>
                      <a:pt x="56" y="37"/>
                    </a:cubicBezTo>
                    <a:cubicBezTo>
                      <a:pt x="56" y="49"/>
                      <a:pt x="45" y="60"/>
                      <a:pt x="33" y="60"/>
                    </a:cubicBezTo>
                    <a:close/>
                    <a:moveTo>
                      <a:pt x="36" y="35"/>
                    </a:move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5" y="40"/>
                      <a:pt x="34" y="40"/>
                      <a:pt x="32" y="40"/>
                    </a:cubicBezTo>
                    <a:cubicBezTo>
                      <a:pt x="30" y="40"/>
                      <a:pt x="28" y="39"/>
                      <a:pt x="28" y="36"/>
                    </a:cubicBezTo>
                    <a:cubicBezTo>
                      <a:pt x="28" y="34"/>
                      <a:pt x="29" y="33"/>
                      <a:pt x="31" y="32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6" y="34"/>
                      <a:pt x="36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62"/>
              <p:cNvSpPr>
                <a:spLocks noEditPoints="1"/>
              </p:cNvSpPr>
              <p:nvPr/>
            </p:nvSpPr>
            <p:spPr bwMode="auto">
              <a:xfrm>
                <a:off x="5569154" y="3831961"/>
                <a:ext cx="344503" cy="398192"/>
              </a:xfrm>
              <a:custGeom>
                <a:avLst/>
                <a:gdLst>
                  <a:gd name="T0" fmla="*/ 54 w 62"/>
                  <a:gd name="T1" fmla="*/ 0 h 72"/>
                  <a:gd name="T2" fmla="*/ 8 w 62"/>
                  <a:gd name="T3" fmla="*/ 0 h 72"/>
                  <a:gd name="T4" fmla="*/ 0 w 62"/>
                  <a:gd name="T5" fmla="*/ 8 h 72"/>
                  <a:gd name="T6" fmla="*/ 0 w 62"/>
                  <a:gd name="T7" fmla="*/ 64 h 72"/>
                  <a:gd name="T8" fmla="*/ 8 w 62"/>
                  <a:gd name="T9" fmla="*/ 72 h 72"/>
                  <a:gd name="T10" fmla="*/ 54 w 62"/>
                  <a:gd name="T11" fmla="*/ 72 h 72"/>
                  <a:gd name="T12" fmla="*/ 62 w 62"/>
                  <a:gd name="T13" fmla="*/ 64 h 72"/>
                  <a:gd name="T14" fmla="*/ 62 w 62"/>
                  <a:gd name="T15" fmla="*/ 8 h 72"/>
                  <a:gd name="T16" fmla="*/ 54 w 62"/>
                  <a:gd name="T17" fmla="*/ 0 h 72"/>
                  <a:gd name="T18" fmla="*/ 8 w 62"/>
                  <a:gd name="T19" fmla="*/ 3 h 72"/>
                  <a:gd name="T20" fmla="*/ 54 w 62"/>
                  <a:gd name="T21" fmla="*/ 3 h 72"/>
                  <a:gd name="T22" fmla="*/ 59 w 62"/>
                  <a:gd name="T23" fmla="*/ 8 h 72"/>
                  <a:gd name="T24" fmla="*/ 59 w 62"/>
                  <a:gd name="T25" fmla="*/ 64 h 72"/>
                  <a:gd name="T26" fmla="*/ 54 w 62"/>
                  <a:gd name="T27" fmla="*/ 69 h 72"/>
                  <a:gd name="T28" fmla="*/ 8 w 62"/>
                  <a:gd name="T29" fmla="*/ 69 h 72"/>
                  <a:gd name="T30" fmla="*/ 3 w 62"/>
                  <a:gd name="T31" fmla="*/ 64 h 72"/>
                  <a:gd name="T32" fmla="*/ 3 w 62"/>
                  <a:gd name="T33" fmla="*/ 8 h 72"/>
                  <a:gd name="T34" fmla="*/ 8 w 62"/>
                  <a:gd name="T35" fmla="*/ 3 h 72"/>
                  <a:gd name="T36" fmla="*/ 7 w 62"/>
                  <a:gd name="T37" fmla="*/ 62 h 72"/>
                  <a:gd name="T38" fmla="*/ 55 w 62"/>
                  <a:gd name="T39" fmla="*/ 62 h 72"/>
                  <a:gd name="T40" fmla="*/ 56 w 62"/>
                  <a:gd name="T41" fmla="*/ 61 h 72"/>
                  <a:gd name="T42" fmla="*/ 56 w 62"/>
                  <a:gd name="T43" fmla="*/ 7 h 72"/>
                  <a:gd name="T44" fmla="*/ 55 w 62"/>
                  <a:gd name="T45" fmla="*/ 6 h 72"/>
                  <a:gd name="T46" fmla="*/ 7 w 62"/>
                  <a:gd name="T47" fmla="*/ 6 h 72"/>
                  <a:gd name="T48" fmla="*/ 6 w 62"/>
                  <a:gd name="T49" fmla="*/ 7 h 72"/>
                  <a:gd name="T50" fmla="*/ 6 w 62"/>
                  <a:gd name="T51" fmla="*/ 61 h 72"/>
                  <a:gd name="T52" fmla="*/ 7 w 62"/>
                  <a:gd name="T53" fmla="*/ 62 h 72"/>
                  <a:gd name="T54" fmla="*/ 8 w 62"/>
                  <a:gd name="T55" fmla="*/ 8 h 72"/>
                  <a:gd name="T56" fmla="*/ 54 w 62"/>
                  <a:gd name="T57" fmla="*/ 8 h 72"/>
                  <a:gd name="T58" fmla="*/ 54 w 62"/>
                  <a:gd name="T59" fmla="*/ 60 h 72"/>
                  <a:gd name="T60" fmla="*/ 8 w 62"/>
                  <a:gd name="T61" fmla="*/ 60 h 72"/>
                  <a:gd name="T62" fmla="*/ 8 w 62"/>
                  <a:gd name="T63" fmla="*/ 8 h 72"/>
                  <a:gd name="T64" fmla="*/ 33 w 62"/>
                  <a:gd name="T65" fmla="*/ 66 h 72"/>
                  <a:gd name="T66" fmla="*/ 31 w 62"/>
                  <a:gd name="T67" fmla="*/ 68 h 72"/>
                  <a:gd name="T68" fmla="*/ 29 w 62"/>
                  <a:gd name="T69" fmla="*/ 66 h 72"/>
                  <a:gd name="T70" fmla="*/ 31 w 62"/>
                  <a:gd name="T71" fmla="*/ 64 h 72"/>
                  <a:gd name="T72" fmla="*/ 33 w 62"/>
                  <a:gd name="T73" fmla="*/ 6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" h="72">
                    <a:moveTo>
                      <a:pt x="5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8"/>
                      <a:pt x="4" y="72"/>
                      <a:pt x="8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8" y="72"/>
                      <a:pt x="62" y="68"/>
                      <a:pt x="62" y="64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3"/>
                      <a:pt x="58" y="0"/>
                      <a:pt x="54" y="0"/>
                    </a:cubicBezTo>
                    <a:close/>
                    <a:moveTo>
                      <a:pt x="8" y="3"/>
                    </a:moveTo>
                    <a:cubicBezTo>
                      <a:pt x="54" y="3"/>
                      <a:pt x="54" y="3"/>
                      <a:pt x="54" y="3"/>
                    </a:cubicBezTo>
                    <a:cubicBezTo>
                      <a:pt x="56" y="3"/>
                      <a:pt x="59" y="5"/>
                      <a:pt x="59" y="8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9" y="67"/>
                      <a:pt x="56" y="69"/>
                      <a:pt x="54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5" y="69"/>
                      <a:pt x="3" y="67"/>
                      <a:pt x="3" y="6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5" y="3"/>
                      <a:pt x="8" y="3"/>
                    </a:cubicBezTo>
                    <a:close/>
                    <a:moveTo>
                      <a:pt x="7" y="62"/>
                    </a:move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6" y="61"/>
                      <a:pt x="56" y="6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6" y="61"/>
                      <a:pt x="7" y="62"/>
                      <a:pt x="7" y="62"/>
                    </a:cubicBezTo>
                    <a:close/>
                    <a:moveTo>
                      <a:pt x="8" y="8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8" y="60"/>
                      <a:pt x="8" y="60"/>
                      <a:pt x="8" y="60"/>
                    </a:cubicBezTo>
                    <a:lnTo>
                      <a:pt x="8" y="8"/>
                    </a:lnTo>
                    <a:close/>
                    <a:moveTo>
                      <a:pt x="33" y="66"/>
                    </a:moveTo>
                    <a:cubicBezTo>
                      <a:pt x="33" y="67"/>
                      <a:pt x="32" y="68"/>
                      <a:pt x="31" y="68"/>
                    </a:cubicBezTo>
                    <a:cubicBezTo>
                      <a:pt x="30" y="68"/>
                      <a:pt x="29" y="67"/>
                      <a:pt x="29" y="66"/>
                    </a:cubicBezTo>
                    <a:cubicBezTo>
                      <a:pt x="29" y="65"/>
                      <a:pt x="30" y="64"/>
                      <a:pt x="31" y="64"/>
                    </a:cubicBezTo>
                    <a:cubicBezTo>
                      <a:pt x="32" y="64"/>
                      <a:pt x="33" y="65"/>
                      <a:pt x="33" y="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24"/>
              <p:cNvSpPr>
                <a:spLocks noEditPoints="1"/>
              </p:cNvSpPr>
              <p:nvPr/>
            </p:nvSpPr>
            <p:spPr bwMode="auto">
              <a:xfrm>
                <a:off x="3499071" y="3278159"/>
                <a:ext cx="593853" cy="626393"/>
              </a:xfrm>
              <a:custGeom>
                <a:avLst/>
                <a:gdLst>
                  <a:gd name="T0" fmla="*/ 22 w 62"/>
                  <a:gd name="T1" fmla="*/ 32 h 65"/>
                  <a:gd name="T2" fmla="*/ 22 w 62"/>
                  <a:gd name="T3" fmla="*/ 52 h 65"/>
                  <a:gd name="T4" fmla="*/ 26 w 62"/>
                  <a:gd name="T5" fmla="*/ 43 h 65"/>
                  <a:gd name="T6" fmla="*/ 47 w 62"/>
                  <a:gd name="T7" fmla="*/ 7 h 65"/>
                  <a:gd name="T8" fmla="*/ 47 w 62"/>
                  <a:gd name="T9" fmla="*/ 19 h 65"/>
                  <a:gd name="T10" fmla="*/ 40 w 62"/>
                  <a:gd name="T11" fmla="*/ 37 h 65"/>
                  <a:gd name="T12" fmla="*/ 36 w 62"/>
                  <a:gd name="T13" fmla="*/ 27 h 65"/>
                  <a:gd name="T14" fmla="*/ 32 w 62"/>
                  <a:gd name="T15" fmla="*/ 26 h 65"/>
                  <a:gd name="T16" fmla="*/ 24 w 62"/>
                  <a:gd name="T17" fmla="*/ 22 h 65"/>
                  <a:gd name="T18" fmla="*/ 18 w 62"/>
                  <a:gd name="T19" fmla="*/ 21 h 65"/>
                  <a:gd name="T20" fmla="*/ 11 w 62"/>
                  <a:gd name="T21" fmla="*/ 28 h 65"/>
                  <a:gd name="T22" fmla="*/ 6 w 62"/>
                  <a:gd name="T23" fmla="*/ 28 h 65"/>
                  <a:gd name="T24" fmla="*/ 3 w 62"/>
                  <a:gd name="T25" fmla="*/ 38 h 65"/>
                  <a:gd name="T26" fmla="*/ 0 w 62"/>
                  <a:gd name="T27" fmla="*/ 43 h 65"/>
                  <a:gd name="T28" fmla="*/ 3 w 62"/>
                  <a:gd name="T29" fmla="*/ 47 h 65"/>
                  <a:gd name="T30" fmla="*/ 6 w 62"/>
                  <a:gd name="T31" fmla="*/ 58 h 65"/>
                  <a:gd name="T32" fmla="*/ 11 w 62"/>
                  <a:gd name="T33" fmla="*/ 58 h 65"/>
                  <a:gd name="T34" fmla="*/ 18 w 62"/>
                  <a:gd name="T35" fmla="*/ 65 h 65"/>
                  <a:gd name="T36" fmla="*/ 24 w 62"/>
                  <a:gd name="T37" fmla="*/ 64 h 65"/>
                  <a:gd name="T38" fmla="*/ 32 w 62"/>
                  <a:gd name="T39" fmla="*/ 60 h 65"/>
                  <a:gd name="T40" fmla="*/ 36 w 62"/>
                  <a:gd name="T41" fmla="*/ 59 h 65"/>
                  <a:gd name="T42" fmla="*/ 40 w 62"/>
                  <a:gd name="T43" fmla="*/ 49 h 65"/>
                  <a:gd name="T44" fmla="*/ 44 w 62"/>
                  <a:gd name="T45" fmla="*/ 46 h 65"/>
                  <a:gd name="T46" fmla="*/ 38 w 62"/>
                  <a:gd name="T47" fmla="*/ 53 h 65"/>
                  <a:gd name="T48" fmla="*/ 22 w 62"/>
                  <a:gd name="T49" fmla="*/ 58 h 65"/>
                  <a:gd name="T50" fmla="*/ 6 w 62"/>
                  <a:gd name="T51" fmla="*/ 53 h 65"/>
                  <a:gd name="T52" fmla="*/ 7 w 62"/>
                  <a:gd name="T53" fmla="*/ 38 h 65"/>
                  <a:gd name="T54" fmla="*/ 18 w 62"/>
                  <a:gd name="T55" fmla="*/ 24 h 65"/>
                  <a:gd name="T56" fmla="*/ 36 w 62"/>
                  <a:gd name="T57" fmla="*/ 30 h 65"/>
                  <a:gd name="T58" fmla="*/ 41 w 62"/>
                  <a:gd name="T59" fmla="*/ 44 h 65"/>
                  <a:gd name="T60" fmla="*/ 59 w 62"/>
                  <a:gd name="T61" fmla="*/ 11 h 65"/>
                  <a:gd name="T62" fmla="*/ 60 w 62"/>
                  <a:gd name="T63" fmla="*/ 7 h 65"/>
                  <a:gd name="T64" fmla="*/ 54 w 62"/>
                  <a:gd name="T65" fmla="*/ 4 h 65"/>
                  <a:gd name="T66" fmla="*/ 49 w 62"/>
                  <a:gd name="T67" fmla="*/ 0 h 65"/>
                  <a:gd name="T68" fmla="*/ 46 w 62"/>
                  <a:gd name="T69" fmla="*/ 0 h 65"/>
                  <a:gd name="T70" fmla="*/ 40 w 62"/>
                  <a:gd name="T71" fmla="*/ 4 h 65"/>
                  <a:gd name="T72" fmla="*/ 38 w 62"/>
                  <a:gd name="T73" fmla="*/ 4 h 65"/>
                  <a:gd name="T74" fmla="*/ 35 w 62"/>
                  <a:gd name="T75" fmla="*/ 11 h 65"/>
                  <a:gd name="T76" fmla="*/ 33 w 62"/>
                  <a:gd name="T77" fmla="*/ 14 h 65"/>
                  <a:gd name="T78" fmla="*/ 35 w 62"/>
                  <a:gd name="T79" fmla="*/ 18 h 65"/>
                  <a:gd name="T80" fmla="*/ 37 w 62"/>
                  <a:gd name="T81" fmla="*/ 24 h 65"/>
                  <a:gd name="T82" fmla="*/ 40 w 62"/>
                  <a:gd name="T83" fmla="*/ 25 h 65"/>
                  <a:gd name="T84" fmla="*/ 46 w 62"/>
                  <a:gd name="T85" fmla="*/ 28 h 65"/>
                  <a:gd name="T86" fmla="*/ 49 w 62"/>
                  <a:gd name="T87" fmla="*/ 29 h 65"/>
                  <a:gd name="T88" fmla="*/ 54 w 62"/>
                  <a:gd name="T89" fmla="*/ 24 h 65"/>
                  <a:gd name="T90" fmla="*/ 57 w 62"/>
                  <a:gd name="T91" fmla="*/ 24 h 65"/>
                  <a:gd name="T92" fmla="*/ 59 w 62"/>
                  <a:gd name="T93" fmla="*/ 18 h 65"/>
                  <a:gd name="T94" fmla="*/ 61 w 62"/>
                  <a:gd name="T95" fmla="*/ 12 h 65"/>
                  <a:gd name="T96" fmla="*/ 52 w 62"/>
                  <a:gd name="T97" fmla="*/ 22 h 65"/>
                  <a:gd name="T98" fmla="*/ 43 w 62"/>
                  <a:gd name="T99" fmla="*/ 25 h 65"/>
                  <a:gd name="T100" fmla="*/ 36 w 62"/>
                  <a:gd name="T101" fmla="*/ 15 h 65"/>
                  <a:gd name="T102" fmla="*/ 38 w 62"/>
                  <a:gd name="T103" fmla="*/ 7 h 65"/>
                  <a:gd name="T104" fmla="*/ 50 w 62"/>
                  <a:gd name="T105" fmla="*/ 3 h 65"/>
                  <a:gd name="T106" fmla="*/ 56 w 62"/>
                  <a:gd name="T107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65">
                    <a:moveTo>
                      <a:pt x="22" y="32"/>
                    </a:moveTo>
                    <a:cubicBezTo>
                      <a:pt x="15" y="32"/>
                      <a:pt x="11" y="37"/>
                      <a:pt x="11" y="43"/>
                    </a:cubicBezTo>
                    <a:cubicBezTo>
                      <a:pt x="11" y="49"/>
                      <a:pt x="15" y="54"/>
                      <a:pt x="22" y="54"/>
                    </a:cubicBezTo>
                    <a:cubicBezTo>
                      <a:pt x="28" y="54"/>
                      <a:pt x="33" y="49"/>
                      <a:pt x="33" y="43"/>
                    </a:cubicBezTo>
                    <a:cubicBezTo>
                      <a:pt x="33" y="37"/>
                      <a:pt x="28" y="32"/>
                      <a:pt x="22" y="32"/>
                    </a:cubicBezTo>
                    <a:close/>
                    <a:moveTo>
                      <a:pt x="22" y="52"/>
                    </a:moveTo>
                    <a:cubicBezTo>
                      <a:pt x="17" y="52"/>
                      <a:pt x="13" y="48"/>
                      <a:pt x="13" y="43"/>
                    </a:cubicBezTo>
                    <a:cubicBezTo>
                      <a:pt x="13" y="38"/>
                      <a:pt x="17" y="34"/>
                      <a:pt x="22" y="34"/>
                    </a:cubicBezTo>
                    <a:cubicBezTo>
                      <a:pt x="27" y="34"/>
                      <a:pt x="31" y="38"/>
                      <a:pt x="31" y="43"/>
                    </a:cubicBezTo>
                    <a:cubicBezTo>
                      <a:pt x="31" y="48"/>
                      <a:pt x="27" y="52"/>
                      <a:pt x="22" y="52"/>
                    </a:cubicBezTo>
                    <a:close/>
                    <a:moveTo>
                      <a:pt x="26" y="43"/>
                    </a:moveTo>
                    <a:cubicBezTo>
                      <a:pt x="26" y="45"/>
                      <a:pt x="24" y="47"/>
                      <a:pt x="22" y="47"/>
                    </a:cubicBezTo>
                    <a:cubicBezTo>
                      <a:pt x="19" y="47"/>
                      <a:pt x="17" y="45"/>
                      <a:pt x="17" y="43"/>
                    </a:cubicBezTo>
                    <a:cubicBezTo>
                      <a:pt x="17" y="40"/>
                      <a:pt x="19" y="38"/>
                      <a:pt x="22" y="38"/>
                    </a:cubicBezTo>
                    <a:cubicBezTo>
                      <a:pt x="24" y="38"/>
                      <a:pt x="26" y="40"/>
                      <a:pt x="26" y="43"/>
                    </a:cubicBezTo>
                    <a:close/>
                    <a:moveTo>
                      <a:pt x="47" y="7"/>
                    </a:moveTo>
                    <a:cubicBezTo>
                      <a:pt x="43" y="7"/>
                      <a:pt x="40" y="10"/>
                      <a:pt x="40" y="14"/>
                    </a:cubicBezTo>
                    <a:cubicBezTo>
                      <a:pt x="40" y="18"/>
                      <a:pt x="43" y="21"/>
                      <a:pt x="47" y="21"/>
                    </a:cubicBezTo>
                    <a:cubicBezTo>
                      <a:pt x="51" y="21"/>
                      <a:pt x="54" y="18"/>
                      <a:pt x="54" y="14"/>
                    </a:cubicBezTo>
                    <a:cubicBezTo>
                      <a:pt x="54" y="10"/>
                      <a:pt x="51" y="7"/>
                      <a:pt x="47" y="7"/>
                    </a:cubicBezTo>
                    <a:close/>
                    <a:moveTo>
                      <a:pt x="47" y="19"/>
                    </a:moveTo>
                    <a:cubicBezTo>
                      <a:pt x="44" y="19"/>
                      <a:pt x="42" y="17"/>
                      <a:pt x="42" y="14"/>
                    </a:cubicBezTo>
                    <a:cubicBezTo>
                      <a:pt x="42" y="12"/>
                      <a:pt x="44" y="9"/>
                      <a:pt x="47" y="9"/>
                    </a:cubicBezTo>
                    <a:cubicBezTo>
                      <a:pt x="49" y="9"/>
                      <a:pt x="52" y="12"/>
                      <a:pt x="52" y="14"/>
                    </a:cubicBezTo>
                    <a:cubicBezTo>
                      <a:pt x="52" y="17"/>
                      <a:pt x="49" y="19"/>
                      <a:pt x="47" y="19"/>
                    </a:cubicBezTo>
                    <a:close/>
                    <a:moveTo>
                      <a:pt x="43" y="39"/>
                    </a:move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0" y="38"/>
                      <a:pt x="40" y="38"/>
                      <a:pt x="40" y="37"/>
                    </a:cubicBezTo>
                    <a:cubicBezTo>
                      <a:pt x="39" y="36"/>
                      <a:pt x="40" y="36"/>
                      <a:pt x="40" y="35"/>
                    </a:cubicBezTo>
                    <a:cubicBezTo>
                      <a:pt x="41" y="35"/>
                      <a:pt x="41" y="35"/>
                      <a:pt x="42" y="34"/>
                    </a:cubicBezTo>
                    <a:cubicBezTo>
                      <a:pt x="42" y="33"/>
                      <a:pt x="42" y="33"/>
                      <a:pt x="41" y="32"/>
                    </a:cubicBezTo>
                    <a:cubicBezTo>
                      <a:pt x="40" y="31"/>
                      <a:pt x="39" y="29"/>
                      <a:pt x="38" y="28"/>
                    </a:cubicBezTo>
                    <a:cubicBezTo>
                      <a:pt x="38" y="27"/>
                      <a:pt x="37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7"/>
                      <a:pt x="35" y="27"/>
                      <a:pt x="35" y="28"/>
                    </a:cubicBezTo>
                    <a:cubicBezTo>
                      <a:pt x="35" y="28"/>
                      <a:pt x="34" y="28"/>
                      <a:pt x="34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2" y="27"/>
                      <a:pt x="32" y="27"/>
                      <a:pt x="32" y="26"/>
                    </a:cubicBezTo>
                    <a:cubicBezTo>
                      <a:pt x="33" y="25"/>
                      <a:pt x="33" y="25"/>
                      <a:pt x="33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0" y="22"/>
                      <a:pt x="28" y="22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1"/>
                      <a:pt x="25" y="21"/>
                      <a:pt x="24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4" y="24"/>
                      <a:pt x="23" y="24"/>
                      <a:pt x="22" y="24"/>
                    </a:cubicBezTo>
                    <a:cubicBezTo>
                      <a:pt x="21" y="24"/>
                      <a:pt x="20" y="24"/>
                      <a:pt x="20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2"/>
                      <a:pt x="14" y="22"/>
                      <a:pt x="12" y="23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11" y="25"/>
                      <a:pt x="11" y="25"/>
                      <a:pt x="12" y="26"/>
                    </a:cubicBezTo>
                    <a:cubicBezTo>
                      <a:pt x="12" y="27"/>
                      <a:pt x="12" y="27"/>
                      <a:pt x="11" y="28"/>
                    </a:cubicBezTo>
                    <a:cubicBezTo>
                      <a:pt x="11" y="28"/>
                      <a:pt x="11" y="28"/>
                      <a:pt x="10" y="28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9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7"/>
                      <a:pt x="6" y="27"/>
                      <a:pt x="6" y="28"/>
                    </a:cubicBezTo>
                    <a:cubicBezTo>
                      <a:pt x="5" y="29"/>
                      <a:pt x="4" y="31"/>
                      <a:pt x="3" y="32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3" y="35"/>
                      <a:pt x="3" y="35"/>
                      <a:pt x="4" y="35"/>
                    </a:cubicBezTo>
                    <a:cubicBezTo>
                      <a:pt x="4" y="36"/>
                      <a:pt x="5" y="36"/>
                      <a:pt x="4" y="37"/>
                    </a:cubicBezTo>
                    <a:cubicBezTo>
                      <a:pt x="4" y="38"/>
                      <a:pt x="4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1" y="39"/>
                      <a:pt x="0" y="39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1" y="47"/>
                      <a:pt x="1" y="47"/>
                    </a:cubicBezTo>
                    <a:cubicBezTo>
                      <a:pt x="1" y="47"/>
                      <a:pt x="2" y="48"/>
                      <a:pt x="2" y="48"/>
                    </a:cubicBezTo>
                    <a:cubicBezTo>
                      <a:pt x="2" y="48"/>
                      <a:pt x="2" y="48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7"/>
                      <a:pt x="4" y="48"/>
                      <a:pt x="4" y="49"/>
                    </a:cubicBezTo>
                    <a:cubicBezTo>
                      <a:pt x="5" y="49"/>
                      <a:pt x="4" y="50"/>
                      <a:pt x="4" y="51"/>
                    </a:cubicBezTo>
                    <a:cubicBezTo>
                      <a:pt x="3" y="51"/>
                      <a:pt x="3" y="51"/>
                      <a:pt x="2" y="52"/>
                    </a:cubicBezTo>
                    <a:cubicBezTo>
                      <a:pt x="2" y="52"/>
                      <a:pt x="2" y="53"/>
                      <a:pt x="3" y="53"/>
                    </a:cubicBezTo>
                    <a:cubicBezTo>
                      <a:pt x="4" y="55"/>
                      <a:pt x="5" y="57"/>
                      <a:pt x="6" y="58"/>
                    </a:cubicBezTo>
                    <a:cubicBezTo>
                      <a:pt x="6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9" y="58"/>
                      <a:pt x="9" y="58"/>
                    </a:cubicBezTo>
                    <a:cubicBezTo>
                      <a:pt x="9" y="58"/>
                      <a:pt x="10" y="57"/>
                      <a:pt x="10" y="57"/>
                    </a:cubicBezTo>
                    <a:cubicBezTo>
                      <a:pt x="11" y="57"/>
                      <a:pt x="11" y="58"/>
                      <a:pt x="11" y="58"/>
                    </a:cubicBezTo>
                    <a:cubicBezTo>
                      <a:pt x="12" y="58"/>
                      <a:pt x="12" y="59"/>
                      <a:pt x="12" y="60"/>
                    </a:cubicBezTo>
                    <a:cubicBezTo>
                      <a:pt x="11" y="60"/>
                      <a:pt x="11" y="61"/>
                      <a:pt x="11" y="61"/>
                    </a:cubicBezTo>
                    <a:cubicBezTo>
                      <a:pt x="12" y="62"/>
                      <a:pt x="12" y="62"/>
                      <a:pt x="12" y="63"/>
                    </a:cubicBezTo>
                    <a:cubicBezTo>
                      <a:pt x="14" y="64"/>
                      <a:pt x="16" y="64"/>
                      <a:pt x="1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5"/>
                      <a:pt x="19" y="64"/>
                      <a:pt x="20" y="64"/>
                    </a:cubicBezTo>
                    <a:cubicBezTo>
                      <a:pt x="20" y="64"/>
                      <a:pt x="20" y="63"/>
                      <a:pt x="20" y="63"/>
                    </a:cubicBezTo>
                    <a:cubicBezTo>
                      <a:pt x="20" y="62"/>
                      <a:pt x="21" y="61"/>
                      <a:pt x="22" y="61"/>
                    </a:cubicBezTo>
                    <a:cubicBezTo>
                      <a:pt x="23" y="61"/>
                      <a:pt x="24" y="62"/>
                      <a:pt x="24" y="63"/>
                    </a:cubicBezTo>
                    <a:cubicBezTo>
                      <a:pt x="24" y="63"/>
                      <a:pt x="24" y="64"/>
                      <a:pt x="24" y="64"/>
                    </a:cubicBezTo>
                    <a:cubicBezTo>
                      <a:pt x="25" y="64"/>
                      <a:pt x="25" y="65"/>
                      <a:pt x="26" y="65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8" y="64"/>
                      <a:pt x="30" y="64"/>
                      <a:pt x="32" y="63"/>
                    </a:cubicBezTo>
                    <a:cubicBezTo>
                      <a:pt x="32" y="62"/>
                      <a:pt x="32" y="62"/>
                      <a:pt x="33" y="61"/>
                    </a:cubicBezTo>
                    <a:cubicBezTo>
                      <a:pt x="33" y="61"/>
                      <a:pt x="33" y="60"/>
                      <a:pt x="32" y="60"/>
                    </a:cubicBezTo>
                    <a:cubicBezTo>
                      <a:pt x="32" y="59"/>
                      <a:pt x="32" y="58"/>
                      <a:pt x="33" y="58"/>
                    </a:cubicBezTo>
                    <a:cubicBezTo>
                      <a:pt x="33" y="58"/>
                      <a:pt x="33" y="57"/>
                      <a:pt x="34" y="57"/>
                    </a:cubicBezTo>
                    <a:cubicBezTo>
                      <a:pt x="34" y="57"/>
                      <a:pt x="35" y="58"/>
                      <a:pt x="35" y="58"/>
                    </a:cubicBezTo>
                    <a:cubicBezTo>
                      <a:pt x="35" y="58"/>
                      <a:pt x="36" y="59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9"/>
                      <a:pt x="38" y="58"/>
                      <a:pt x="38" y="58"/>
                    </a:cubicBezTo>
                    <a:cubicBezTo>
                      <a:pt x="39" y="57"/>
                      <a:pt x="40" y="55"/>
                      <a:pt x="41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1" y="51"/>
                      <a:pt x="41" y="51"/>
                      <a:pt x="40" y="51"/>
                    </a:cubicBezTo>
                    <a:cubicBezTo>
                      <a:pt x="40" y="50"/>
                      <a:pt x="39" y="49"/>
                      <a:pt x="40" y="49"/>
                    </a:cubicBezTo>
                    <a:cubicBezTo>
                      <a:pt x="40" y="48"/>
                      <a:pt x="40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48"/>
                      <a:pt x="43" y="47"/>
                      <a:pt x="43" y="47"/>
                    </a:cubicBezTo>
                    <a:cubicBezTo>
                      <a:pt x="43" y="47"/>
                      <a:pt x="44" y="46"/>
                      <a:pt x="44" y="46"/>
                    </a:cubicBezTo>
                    <a:cubicBezTo>
                      <a:pt x="44" y="45"/>
                      <a:pt x="44" y="44"/>
                      <a:pt x="44" y="43"/>
                    </a:cubicBezTo>
                    <a:cubicBezTo>
                      <a:pt x="44" y="42"/>
                      <a:pt x="44" y="41"/>
                      <a:pt x="44" y="40"/>
                    </a:cubicBezTo>
                    <a:cubicBezTo>
                      <a:pt x="44" y="39"/>
                      <a:pt x="43" y="39"/>
                      <a:pt x="43" y="39"/>
                    </a:cubicBezTo>
                    <a:close/>
                    <a:moveTo>
                      <a:pt x="37" y="48"/>
                    </a:moveTo>
                    <a:cubicBezTo>
                      <a:pt x="36" y="50"/>
                      <a:pt x="37" y="52"/>
                      <a:pt x="38" y="53"/>
                    </a:cubicBezTo>
                    <a:cubicBezTo>
                      <a:pt x="38" y="54"/>
                      <a:pt x="37" y="54"/>
                      <a:pt x="36" y="55"/>
                    </a:cubicBezTo>
                    <a:cubicBezTo>
                      <a:pt x="35" y="54"/>
                      <a:pt x="33" y="54"/>
                      <a:pt x="31" y="55"/>
                    </a:cubicBezTo>
                    <a:cubicBezTo>
                      <a:pt x="29" y="57"/>
                      <a:pt x="29" y="59"/>
                      <a:pt x="29" y="60"/>
                    </a:cubicBezTo>
                    <a:cubicBezTo>
                      <a:pt x="28" y="61"/>
                      <a:pt x="27" y="61"/>
                      <a:pt x="26" y="61"/>
                    </a:cubicBezTo>
                    <a:cubicBezTo>
                      <a:pt x="26" y="60"/>
                      <a:pt x="24" y="58"/>
                      <a:pt x="22" y="58"/>
                    </a:cubicBezTo>
                    <a:cubicBezTo>
                      <a:pt x="20" y="58"/>
                      <a:pt x="18" y="60"/>
                      <a:pt x="18" y="61"/>
                    </a:cubicBezTo>
                    <a:cubicBezTo>
                      <a:pt x="17" y="61"/>
                      <a:pt x="16" y="61"/>
                      <a:pt x="15" y="60"/>
                    </a:cubicBezTo>
                    <a:cubicBezTo>
                      <a:pt x="15" y="59"/>
                      <a:pt x="15" y="57"/>
                      <a:pt x="13" y="55"/>
                    </a:cubicBezTo>
                    <a:cubicBezTo>
                      <a:pt x="11" y="54"/>
                      <a:pt x="9" y="54"/>
                      <a:pt x="8" y="55"/>
                    </a:cubicBezTo>
                    <a:cubicBezTo>
                      <a:pt x="7" y="54"/>
                      <a:pt x="6" y="54"/>
                      <a:pt x="6" y="53"/>
                    </a:cubicBezTo>
                    <a:cubicBezTo>
                      <a:pt x="7" y="52"/>
                      <a:pt x="8" y="50"/>
                      <a:pt x="7" y="48"/>
                    </a:cubicBezTo>
                    <a:cubicBezTo>
                      <a:pt x="7" y="46"/>
                      <a:pt x="5" y="44"/>
                      <a:pt x="3" y="44"/>
                    </a:cubicBezTo>
                    <a:cubicBezTo>
                      <a:pt x="3" y="44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1"/>
                    </a:cubicBezTo>
                    <a:cubicBezTo>
                      <a:pt x="5" y="41"/>
                      <a:pt x="7" y="40"/>
                      <a:pt x="7" y="38"/>
                    </a:cubicBezTo>
                    <a:cubicBezTo>
                      <a:pt x="8" y="36"/>
                      <a:pt x="7" y="34"/>
                      <a:pt x="6" y="33"/>
                    </a:cubicBezTo>
                    <a:cubicBezTo>
                      <a:pt x="6" y="32"/>
                      <a:pt x="7" y="31"/>
                      <a:pt x="8" y="30"/>
                    </a:cubicBezTo>
                    <a:cubicBezTo>
                      <a:pt x="9" y="32"/>
                      <a:pt x="11" y="32"/>
                      <a:pt x="13" y="30"/>
                    </a:cubicBezTo>
                    <a:cubicBezTo>
                      <a:pt x="15" y="29"/>
                      <a:pt x="15" y="27"/>
                      <a:pt x="15" y="25"/>
                    </a:cubicBezTo>
                    <a:cubicBezTo>
                      <a:pt x="16" y="25"/>
                      <a:pt x="17" y="25"/>
                      <a:pt x="18" y="24"/>
                    </a:cubicBezTo>
                    <a:cubicBezTo>
                      <a:pt x="18" y="26"/>
                      <a:pt x="20" y="27"/>
                      <a:pt x="22" y="27"/>
                    </a:cubicBezTo>
                    <a:cubicBezTo>
                      <a:pt x="24" y="27"/>
                      <a:pt x="26" y="26"/>
                      <a:pt x="26" y="24"/>
                    </a:cubicBezTo>
                    <a:cubicBezTo>
                      <a:pt x="27" y="25"/>
                      <a:pt x="28" y="25"/>
                      <a:pt x="29" y="25"/>
                    </a:cubicBezTo>
                    <a:cubicBezTo>
                      <a:pt x="29" y="27"/>
                      <a:pt x="29" y="29"/>
                      <a:pt x="31" y="30"/>
                    </a:cubicBezTo>
                    <a:cubicBezTo>
                      <a:pt x="33" y="32"/>
                      <a:pt x="35" y="32"/>
                      <a:pt x="36" y="30"/>
                    </a:cubicBezTo>
                    <a:cubicBezTo>
                      <a:pt x="37" y="31"/>
                      <a:pt x="38" y="32"/>
                      <a:pt x="38" y="33"/>
                    </a:cubicBezTo>
                    <a:cubicBezTo>
                      <a:pt x="37" y="34"/>
                      <a:pt x="36" y="36"/>
                      <a:pt x="37" y="38"/>
                    </a:cubicBezTo>
                    <a:cubicBezTo>
                      <a:pt x="37" y="40"/>
                      <a:pt x="39" y="41"/>
                      <a:pt x="41" y="41"/>
                    </a:cubicBezTo>
                    <a:cubicBezTo>
                      <a:pt x="41" y="42"/>
                      <a:pt x="41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39" y="44"/>
                      <a:pt x="37" y="46"/>
                      <a:pt x="37" y="48"/>
                    </a:cubicBezTo>
                    <a:close/>
                    <a:moveTo>
                      <a:pt x="61" y="12"/>
                    </a:moveTo>
                    <a:cubicBezTo>
                      <a:pt x="61" y="12"/>
                      <a:pt x="61" y="11"/>
                      <a:pt x="61" y="11"/>
                    </a:cubicBezTo>
                    <a:cubicBezTo>
                      <a:pt x="60" y="11"/>
                      <a:pt x="60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60" y="10"/>
                      <a:pt x="60" y="9"/>
                    </a:cubicBezTo>
                    <a:cubicBezTo>
                      <a:pt x="60" y="9"/>
                      <a:pt x="60" y="8"/>
                      <a:pt x="60" y="7"/>
                    </a:cubicBezTo>
                    <a:cubicBezTo>
                      <a:pt x="59" y="6"/>
                      <a:pt x="58" y="5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5" y="3"/>
                      <a:pt x="54" y="2"/>
                    </a:cubicBezTo>
                    <a:cubicBezTo>
                      <a:pt x="54" y="2"/>
                      <a:pt x="54" y="1"/>
                      <a:pt x="53" y="1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7" y="1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6" y="1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4" y="0"/>
                    </a:cubicBezTo>
                    <a:cubicBezTo>
                      <a:pt x="43" y="0"/>
                      <a:pt x="42" y="1"/>
                      <a:pt x="41" y="1"/>
                    </a:cubicBezTo>
                    <a:cubicBezTo>
                      <a:pt x="40" y="1"/>
                      <a:pt x="40" y="2"/>
                      <a:pt x="40" y="2"/>
                    </a:cubicBezTo>
                    <a:cubicBezTo>
                      <a:pt x="40" y="3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39" y="4"/>
                    </a:cubicBezTo>
                    <a:cubicBezTo>
                      <a:pt x="39" y="4"/>
                      <a:pt x="39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5"/>
                      <a:pt x="35" y="6"/>
                      <a:pt x="34" y="7"/>
                    </a:cubicBezTo>
                    <a:cubicBezTo>
                      <a:pt x="34" y="8"/>
                      <a:pt x="34" y="9"/>
                      <a:pt x="34" y="9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33" y="13"/>
                      <a:pt x="33" y="14"/>
                      <a:pt x="33" y="14"/>
                    </a:cubicBezTo>
                    <a:cubicBezTo>
                      <a:pt x="33" y="15"/>
                      <a:pt x="33" y="16"/>
                      <a:pt x="33" y="16"/>
                    </a:cubicBezTo>
                    <a:cubicBezTo>
                      <a:pt x="33" y="17"/>
                      <a:pt x="33" y="17"/>
                      <a:pt x="33" y="18"/>
                    </a:cubicBezTo>
                    <a:cubicBezTo>
                      <a:pt x="34" y="18"/>
                      <a:pt x="34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4" y="19"/>
                      <a:pt x="34" y="20"/>
                    </a:cubicBezTo>
                    <a:cubicBezTo>
                      <a:pt x="34" y="20"/>
                      <a:pt x="34" y="21"/>
                      <a:pt x="34" y="21"/>
                    </a:cubicBezTo>
                    <a:cubicBezTo>
                      <a:pt x="35" y="22"/>
                      <a:pt x="36" y="23"/>
                      <a:pt x="37" y="24"/>
                    </a:cubicBezTo>
                    <a:cubicBezTo>
                      <a:pt x="37" y="25"/>
                      <a:pt x="37" y="25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5"/>
                      <a:pt x="39" y="25"/>
                      <a:pt x="39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4"/>
                      <a:pt x="40" y="24"/>
                      <a:pt x="40" y="25"/>
                    </a:cubicBezTo>
                    <a:cubicBezTo>
                      <a:pt x="40" y="25"/>
                      <a:pt x="40" y="26"/>
                      <a:pt x="40" y="26"/>
                    </a:cubicBezTo>
                    <a:cubicBezTo>
                      <a:pt x="40" y="27"/>
                      <a:pt x="40" y="27"/>
                      <a:pt x="41" y="27"/>
                    </a:cubicBezTo>
                    <a:cubicBezTo>
                      <a:pt x="42" y="28"/>
                      <a:pt x="43" y="28"/>
                      <a:pt x="44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6" y="28"/>
                      <a:pt x="46" y="28"/>
                    </a:cubicBezTo>
                    <a:cubicBezTo>
                      <a:pt x="46" y="28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8" y="28"/>
                      <a:pt x="48" y="28"/>
                    </a:cubicBezTo>
                    <a:cubicBezTo>
                      <a:pt x="48" y="28"/>
                      <a:pt x="49" y="29"/>
                      <a:pt x="49" y="29"/>
                    </a:cubicBezTo>
                    <a:cubicBezTo>
                      <a:pt x="49" y="29"/>
                      <a:pt x="49" y="29"/>
                      <a:pt x="50" y="29"/>
                    </a:cubicBezTo>
                    <a:cubicBezTo>
                      <a:pt x="51" y="28"/>
                      <a:pt x="52" y="28"/>
                      <a:pt x="53" y="27"/>
                    </a:cubicBezTo>
                    <a:cubicBezTo>
                      <a:pt x="54" y="27"/>
                      <a:pt x="54" y="27"/>
                      <a:pt x="54" y="26"/>
                    </a:cubicBezTo>
                    <a:cubicBezTo>
                      <a:pt x="55" y="26"/>
                      <a:pt x="54" y="25"/>
                      <a:pt x="54" y="25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5" y="24"/>
                    </a:cubicBezTo>
                    <a:cubicBezTo>
                      <a:pt x="55" y="25"/>
                      <a:pt x="55" y="25"/>
                      <a:pt x="56" y="25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7" y="25"/>
                      <a:pt x="57" y="25"/>
                      <a:pt x="57" y="24"/>
                    </a:cubicBezTo>
                    <a:cubicBezTo>
                      <a:pt x="58" y="23"/>
                      <a:pt x="59" y="22"/>
                      <a:pt x="60" y="21"/>
                    </a:cubicBezTo>
                    <a:cubicBezTo>
                      <a:pt x="60" y="21"/>
                      <a:pt x="60" y="20"/>
                      <a:pt x="60" y="20"/>
                    </a:cubicBezTo>
                    <a:cubicBezTo>
                      <a:pt x="60" y="19"/>
                      <a:pt x="59" y="19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1" y="17"/>
                      <a:pt x="61" y="17"/>
                      <a:pt x="61" y="16"/>
                    </a:cubicBezTo>
                    <a:cubicBezTo>
                      <a:pt x="61" y="16"/>
                      <a:pt x="62" y="15"/>
                      <a:pt x="62" y="14"/>
                    </a:cubicBezTo>
                    <a:cubicBezTo>
                      <a:pt x="62" y="14"/>
                      <a:pt x="61" y="13"/>
                      <a:pt x="61" y="12"/>
                    </a:cubicBezTo>
                    <a:close/>
                    <a:moveTo>
                      <a:pt x="58" y="15"/>
                    </a:moveTo>
                    <a:cubicBezTo>
                      <a:pt x="57" y="15"/>
                      <a:pt x="56" y="16"/>
                      <a:pt x="56" y="17"/>
                    </a:cubicBezTo>
                    <a:cubicBezTo>
                      <a:pt x="55" y="18"/>
                      <a:pt x="56" y="20"/>
                      <a:pt x="57" y="21"/>
                    </a:cubicBezTo>
                    <a:cubicBezTo>
                      <a:pt x="56" y="21"/>
                      <a:pt x="56" y="21"/>
                      <a:pt x="56" y="22"/>
                    </a:cubicBezTo>
                    <a:cubicBezTo>
                      <a:pt x="55" y="21"/>
                      <a:pt x="53" y="21"/>
                      <a:pt x="52" y="22"/>
                    </a:cubicBezTo>
                    <a:cubicBezTo>
                      <a:pt x="51" y="23"/>
                      <a:pt x="51" y="24"/>
                      <a:pt x="51" y="25"/>
                    </a:cubicBezTo>
                    <a:cubicBezTo>
                      <a:pt x="51" y="25"/>
                      <a:pt x="50" y="25"/>
                      <a:pt x="50" y="25"/>
                    </a:cubicBezTo>
                    <a:cubicBezTo>
                      <a:pt x="49" y="24"/>
                      <a:pt x="48" y="24"/>
                      <a:pt x="47" y="24"/>
                    </a:cubicBezTo>
                    <a:cubicBezTo>
                      <a:pt x="46" y="24"/>
                      <a:pt x="45" y="24"/>
                      <a:pt x="44" y="25"/>
                    </a:cubicBezTo>
                    <a:cubicBezTo>
                      <a:pt x="44" y="25"/>
                      <a:pt x="43" y="25"/>
                      <a:pt x="43" y="25"/>
                    </a:cubicBezTo>
                    <a:cubicBezTo>
                      <a:pt x="43" y="24"/>
                      <a:pt x="43" y="23"/>
                      <a:pt x="42" y="22"/>
                    </a:cubicBezTo>
                    <a:cubicBezTo>
                      <a:pt x="41" y="21"/>
                      <a:pt x="39" y="21"/>
                      <a:pt x="38" y="22"/>
                    </a:cubicBezTo>
                    <a:cubicBezTo>
                      <a:pt x="38" y="21"/>
                      <a:pt x="38" y="21"/>
                      <a:pt x="37" y="21"/>
                    </a:cubicBezTo>
                    <a:cubicBezTo>
                      <a:pt x="38" y="20"/>
                      <a:pt x="39" y="18"/>
                      <a:pt x="38" y="17"/>
                    </a:cubicBezTo>
                    <a:cubicBezTo>
                      <a:pt x="38" y="16"/>
                      <a:pt x="37" y="15"/>
                      <a:pt x="36" y="15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8" y="13"/>
                      <a:pt x="38" y="11"/>
                    </a:cubicBezTo>
                    <a:cubicBezTo>
                      <a:pt x="39" y="10"/>
                      <a:pt x="38" y="9"/>
                      <a:pt x="37" y="8"/>
                    </a:cubicBezTo>
                    <a:cubicBezTo>
                      <a:pt x="38" y="8"/>
                      <a:pt x="38" y="7"/>
                      <a:pt x="38" y="7"/>
                    </a:cubicBezTo>
                    <a:cubicBezTo>
                      <a:pt x="39" y="8"/>
                      <a:pt x="41" y="8"/>
                      <a:pt x="42" y="7"/>
                    </a:cubicBezTo>
                    <a:cubicBezTo>
                      <a:pt x="43" y="6"/>
                      <a:pt x="43" y="5"/>
                      <a:pt x="43" y="4"/>
                    </a:cubicBezTo>
                    <a:cubicBezTo>
                      <a:pt x="43" y="3"/>
                      <a:pt x="44" y="3"/>
                      <a:pt x="44" y="3"/>
                    </a:cubicBezTo>
                    <a:cubicBezTo>
                      <a:pt x="45" y="4"/>
                      <a:pt x="46" y="5"/>
                      <a:pt x="47" y="5"/>
                    </a:cubicBezTo>
                    <a:cubicBezTo>
                      <a:pt x="48" y="5"/>
                      <a:pt x="49" y="4"/>
                      <a:pt x="50" y="3"/>
                    </a:cubicBezTo>
                    <a:cubicBezTo>
                      <a:pt x="50" y="3"/>
                      <a:pt x="51" y="3"/>
                      <a:pt x="51" y="4"/>
                    </a:cubicBezTo>
                    <a:cubicBezTo>
                      <a:pt x="51" y="5"/>
                      <a:pt x="51" y="6"/>
                      <a:pt x="52" y="7"/>
                    </a:cubicBezTo>
                    <a:cubicBezTo>
                      <a:pt x="53" y="8"/>
                      <a:pt x="55" y="8"/>
                      <a:pt x="56" y="7"/>
                    </a:cubicBezTo>
                    <a:cubicBezTo>
                      <a:pt x="56" y="7"/>
                      <a:pt x="56" y="8"/>
                      <a:pt x="57" y="8"/>
                    </a:cubicBezTo>
                    <a:cubicBezTo>
                      <a:pt x="56" y="9"/>
                      <a:pt x="55" y="10"/>
                      <a:pt x="56" y="11"/>
                    </a:cubicBezTo>
                    <a:cubicBezTo>
                      <a:pt x="56" y="13"/>
                      <a:pt x="57" y="14"/>
                      <a:pt x="58" y="14"/>
                    </a:cubicBezTo>
                    <a:cubicBezTo>
                      <a:pt x="58" y="14"/>
                      <a:pt x="59" y="14"/>
                      <a:pt x="59" y="14"/>
                    </a:cubicBezTo>
                    <a:cubicBezTo>
                      <a:pt x="59" y="15"/>
                      <a:pt x="58" y="15"/>
                      <a:pt x="58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39"/>
              <p:cNvSpPr>
                <a:spLocks noEditPoints="1"/>
              </p:cNvSpPr>
              <p:nvPr/>
            </p:nvSpPr>
            <p:spPr bwMode="auto">
              <a:xfrm>
                <a:off x="6107498" y="2248904"/>
                <a:ext cx="390902" cy="456051"/>
              </a:xfrm>
              <a:custGeom>
                <a:avLst/>
                <a:gdLst>
                  <a:gd name="T0" fmla="*/ 18 w 58"/>
                  <a:gd name="T1" fmla="*/ 37 h 68"/>
                  <a:gd name="T2" fmla="*/ 17 w 58"/>
                  <a:gd name="T3" fmla="*/ 31 h 68"/>
                  <a:gd name="T4" fmla="*/ 40 w 58"/>
                  <a:gd name="T5" fmla="*/ 16 h 68"/>
                  <a:gd name="T6" fmla="*/ 17 w 58"/>
                  <a:gd name="T7" fmla="*/ 30 h 68"/>
                  <a:gd name="T8" fmla="*/ 44 w 58"/>
                  <a:gd name="T9" fmla="*/ 18 h 68"/>
                  <a:gd name="T10" fmla="*/ 17 w 58"/>
                  <a:gd name="T11" fmla="*/ 23 h 68"/>
                  <a:gd name="T12" fmla="*/ 30 w 58"/>
                  <a:gd name="T13" fmla="*/ 16 h 68"/>
                  <a:gd name="T14" fmla="*/ 14 w 58"/>
                  <a:gd name="T15" fmla="*/ 21 h 68"/>
                  <a:gd name="T16" fmla="*/ 34 w 58"/>
                  <a:gd name="T17" fmla="*/ 66 h 68"/>
                  <a:gd name="T18" fmla="*/ 28 w 58"/>
                  <a:gd name="T19" fmla="*/ 68 h 68"/>
                  <a:gd name="T20" fmla="*/ 20 w 58"/>
                  <a:gd name="T21" fmla="*/ 62 h 68"/>
                  <a:gd name="T22" fmla="*/ 23 w 58"/>
                  <a:gd name="T23" fmla="*/ 50 h 68"/>
                  <a:gd name="T24" fmla="*/ 17 w 58"/>
                  <a:gd name="T25" fmla="*/ 44 h 68"/>
                  <a:gd name="T26" fmla="*/ 40 w 58"/>
                  <a:gd name="T27" fmla="*/ 30 h 68"/>
                  <a:gd name="T28" fmla="*/ 25 w 58"/>
                  <a:gd name="T29" fmla="*/ 41 h 68"/>
                  <a:gd name="T30" fmla="*/ 29 w 58"/>
                  <a:gd name="T31" fmla="*/ 50 h 68"/>
                  <a:gd name="T32" fmla="*/ 40 w 58"/>
                  <a:gd name="T33" fmla="*/ 39 h 68"/>
                  <a:gd name="T34" fmla="*/ 35 w 58"/>
                  <a:gd name="T35" fmla="*/ 50 h 68"/>
                  <a:gd name="T36" fmla="*/ 34 w 58"/>
                  <a:gd name="T37" fmla="*/ 52 h 68"/>
                  <a:gd name="T38" fmla="*/ 33 w 58"/>
                  <a:gd name="T39" fmla="*/ 52 h 68"/>
                  <a:gd name="T40" fmla="*/ 28 w 58"/>
                  <a:gd name="T41" fmla="*/ 52 h 68"/>
                  <a:gd name="T42" fmla="*/ 22 w 58"/>
                  <a:gd name="T43" fmla="*/ 54 h 68"/>
                  <a:gd name="T44" fmla="*/ 25 w 58"/>
                  <a:gd name="T45" fmla="*/ 64 h 68"/>
                  <a:gd name="T46" fmla="*/ 36 w 58"/>
                  <a:gd name="T47" fmla="*/ 62 h 68"/>
                  <a:gd name="T48" fmla="*/ 39 w 58"/>
                  <a:gd name="T49" fmla="*/ 9 h 68"/>
                  <a:gd name="T50" fmla="*/ 41 w 58"/>
                  <a:gd name="T51" fmla="*/ 10 h 68"/>
                  <a:gd name="T52" fmla="*/ 42 w 58"/>
                  <a:gd name="T53" fmla="*/ 4 h 68"/>
                  <a:gd name="T54" fmla="*/ 15 w 58"/>
                  <a:gd name="T55" fmla="*/ 54 h 68"/>
                  <a:gd name="T56" fmla="*/ 19 w 58"/>
                  <a:gd name="T57" fmla="*/ 49 h 68"/>
                  <a:gd name="T58" fmla="*/ 48 w 58"/>
                  <a:gd name="T59" fmla="*/ 19 h 68"/>
                  <a:gd name="T60" fmla="*/ 54 w 58"/>
                  <a:gd name="T61" fmla="*/ 14 h 68"/>
                  <a:gd name="T62" fmla="*/ 47 w 58"/>
                  <a:gd name="T63" fmla="*/ 18 h 68"/>
                  <a:gd name="T64" fmla="*/ 4 w 58"/>
                  <a:gd name="T65" fmla="*/ 42 h 68"/>
                  <a:gd name="T66" fmla="*/ 5 w 58"/>
                  <a:gd name="T67" fmla="*/ 44 h 68"/>
                  <a:gd name="T68" fmla="*/ 9 w 58"/>
                  <a:gd name="T69" fmla="*/ 39 h 68"/>
                  <a:gd name="T70" fmla="*/ 50 w 58"/>
                  <a:gd name="T71" fmla="*/ 29 h 68"/>
                  <a:gd name="T72" fmla="*/ 58 w 58"/>
                  <a:gd name="T73" fmla="*/ 29 h 68"/>
                  <a:gd name="T74" fmla="*/ 7 w 58"/>
                  <a:gd name="T75" fmla="*/ 28 h 68"/>
                  <a:gd name="T76" fmla="*/ 1 w 58"/>
                  <a:gd name="T77" fmla="*/ 30 h 68"/>
                  <a:gd name="T78" fmla="*/ 49 w 58"/>
                  <a:gd name="T79" fmla="*/ 39 h 68"/>
                  <a:gd name="T80" fmla="*/ 53 w 58"/>
                  <a:gd name="T81" fmla="*/ 44 h 68"/>
                  <a:gd name="T82" fmla="*/ 54 w 58"/>
                  <a:gd name="T83" fmla="*/ 42 h 68"/>
                  <a:gd name="T84" fmla="*/ 4 w 58"/>
                  <a:gd name="T85" fmla="*/ 14 h 68"/>
                  <a:gd name="T86" fmla="*/ 10 w 58"/>
                  <a:gd name="T87" fmla="*/ 19 h 68"/>
                  <a:gd name="T88" fmla="*/ 5 w 58"/>
                  <a:gd name="T89" fmla="*/ 14 h 68"/>
                  <a:gd name="T90" fmla="*/ 39 w 58"/>
                  <a:gd name="T91" fmla="*/ 49 h 68"/>
                  <a:gd name="T92" fmla="*/ 44 w 58"/>
                  <a:gd name="T93" fmla="*/ 54 h 68"/>
                  <a:gd name="T94" fmla="*/ 17 w 58"/>
                  <a:gd name="T95" fmla="*/ 10 h 68"/>
                  <a:gd name="T96" fmla="*/ 19 w 58"/>
                  <a:gd name="T97" fmla="*/ 9 h 68"/>
                  <a:gd name="T98" fmla="*/ 14 w 58"/>
                  <a:gd name="T99" fmla="*/ 5 h 68"/>
                  <a:gd name="T100" fmla="*/ 30 w 58"/>
                  <a:gd name="T101" fmla="*/ 7 h 68"/>
                  <a:gd name="T102" fmla="*/ 28 w 58"/>
                  <a:gd name="T103" fmla="*/ 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" h="68">
                    <a:moveTo>
                      <a:pt x="44" y="25"/>
                    </a:moveTo>
                    <a:cubicBezTo>
                      <a:pt x="44" y="26"/>
                      <a:pt x="42" y="28"/>
                      <a:pt x="41" y="2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7" y="37"/>
                      <a:pt x="17" y="37"/>
                    </a:cubicBezTo>
                    <a:cubicBezTo>
                      <a:pt x="15" y="37"/>
                      <a:pt x="14" y="36"/>
                      <a:pt x="14" y="35"/>
                    </a:cubicBezTo>
                    <a:cubicBezTo>
                      <a:pt x="14" y="33"/>
                      <a:pt x="16" y="32"/>
                      <a:pt x="17" y="31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2" y="22"/>
                      <a:pt x="44" y="23"/>
                      <a:pt x="44" y="25"/>
                    </a:cubicBezTo>
                    <a:close/>
                    <a:moveTo>
                      <a:pt x="40" y="16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4" y="26"/>
                      <a:pt x="14" y="28"/>
                    </a:cubicBezTo>
                    <a:cubicBezTo>
                      <a:pt x="14" y="29"/>
                      <a:pt x="15" y="30"/>
                      <a:pt x="17" y="30"/>
                    </a:cubicBezTo>
                    <a:cubicBezTo>
                      <a:pt x="17" y="30"/>
                      <a:pt x="18" y="30"/>
                      <a:pt x="18" y="30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21"/>
                      <a:pt x="44" y="19"/>
                      <a:pt x="44" y="18"/>
                    </a:cubicBezTo>
                    <a:cubicBezTo>
                      <a:pt x="44" y="16"/>
                      <a:pt x="42" y="15"/>
                      <a:pt x="40" y="16"/>
                    </a:cubicBezTo>
                    <a:close/>
                    <a:moveTo>
                      <a:pt x="14" y="21"/>
                    </a:moveTo>
                    <a:cubicBezTo>
                      <a:pt x="14" y="22"/>
                      <a:pt x="15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9" y="19"/>
                      <a:pt x="30" y="17"/>
                      <a:pt x="30" y="16"/>
                    </a:cubicBezTo>
                    <a:cubicBezTo>
                      <a:pt x="30" y="14"/>
                      <a:pt x="28" y="13"/>
                      <a:pt x="26" y="14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8"/>
                      <a:pt x="14" y="19"/>
                      <a:pt x="14" y="21"/>
                    </a:cubicBezTo>
                    <a:close/>
                    <a:moveTo>
                      <a:pt x="38" y="54"/>
                    </a:move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4"/>
                      <a:pt x="36" y="66"/>
                      <a:pt x="34" y="66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67"/>
                      <a:pt x="32" y="68"/>
                      <a:pt x="30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6" y="68"/>
                      <a:pt x="25" y="67"/>
                      <a:pt x="25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0" y="64"/>
                      <a:pt x="20" y="62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2"/>
                      <a:pt x="22" y="51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47"/>
                      <a:pt x="21" y="44"/>
                      <a:pt x="20" y="43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44"/>
                      <a:pt x="17" y="44"/>
                      <a:pt x="17" y="44"/>
                    </a:cubicBezTo>
                    <a:cubicBezTo>
                      <a:pt x="15" y="44"/>
                      <a:pt x="14" y="43"/>
                      <a:pt x="14" y="42"/>
                    </a:cubicBezTo>
                    <a:cubicBezTo>
                      <a:pt x="14" y="40"/>
                      <a:pt x="16" y="39"/>
                      <a:pt x="17" y="3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2" y="29"/>
                      <a:pt x="44" y="30"/>
                      <a:pt x="44" y="32"/>
                    </a:cubicBezTo>
                    <a:cubicBezTo>
                      <a:pt x="44" y="33"/>
                      <a:pt x="42" y="35"/>
                      <a:pt x="41" y="36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7" y="43"/>
                      <a:pt x="29" y="46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3"/>
                      <a:pt x="36" y="38"/>
                      <a:pt x="37" y="38"/>
                    </a:cubicBezTo>
                    <a:cubicBezTo>
                      <a:pt x="38" y="37"/>
                      <a:pt x="39" y="38"/>
                      <a:pt x="40" y="39"/>
                    </a:cubicBezTo>
                    <a:cubicBezTo>
                      <a:pt x="41" y="40"/>
                      <a:pt x="41" y="42"/>
                      <a:pt x="39" y="43"/>
                    </a:cubicBezTo>
                    <a:cubicBezTo>
                      <a:pt x="39" y="43"/>
                      <a:pt x="35" y="46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51"/>
                      <a:pt x="38" y="52"/>
                      <a:pt x="38" y="54"/>
                    </a:cubicBezTo>
                    <a:close/>
                    <a:moveTo>
                      <a:pt x="36" y="54"/>
                    </a:moveTo>
                    <a:cubicBezTo>
                      <a:pt x="36" y="53"/>
                      <a:pt x="35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3" y="52"/>
                      <a:pt x="22" y="53"/>
                      <a:pt x="22" y="54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63"/>
                      <a:pt x="23" y="64"/>
                      <a:pt x="24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5" y="64"/>
                      <a:pt x="36" y="63"/>
                      <a:pt x="36" y="62"/>
                    </a:cubicBezTo>
                    <a:lnTo>
                      <a:pt x="36" y="54"/>
                    </a:lnTo>
                    <a:close/>
                    <a:moveTo>
                      <a:pt x="42" y="4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41" y="11"/>
                      <a:pt x="41" y="10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4"/>
                      <a:pt x="44" y="4"/>
                    </a:cubicBezTo>
                    <a:cubicBezTo>
                      <a:pt x="43" y="4"/>
                      <a:pt x="42" y="4"/>
                      <a:pt x="42" y="4"/>
                    </a:cubicBezTo>
                    <a:close/>
                    <a:moveTo>
                      <a:pt x="17" y="48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6" y="54"/>
                      <a:pt x="16" y="54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48"/>
                      <a:pt x="19" y="47"/>
                      <a:pt x="18" y="47"/>
                    </a:cubicBezTo>
                    <a:cubicBezTo>
                      <a:pt x="18" y="47"/>
                      <a:pt x="17" y="47"/>
                      <a:pt x="17" y="48"/>
                    </a:cubicBezTo>
                    <a:close/>
                    <a:moveTo>
                      <a:pt x="48" y="19"/>
                    </a:moveTo>
                    <a:cubicBezTo>
                      <a:pt x="48" y="19"/>
                      <a:pt x="48" y="19"/>
                      <a:pt x="49" y="19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5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7"/>
                      <a:pt x="47" y="18"/>
                      <a:pt x="47" y="18"/>
                    </a:cubicBezTo>
                    <a:cubicBezTo>
                      <a:pt x="47" y="19"/>
                      <a:pt x="48" y="19"/>
                      <a:pt x="48" y="19"/>
                    </a:cubicBezTo>
                    <a:close/>
                    <a:moveTo>
                      <a:pt x="9" y="39"/>
                    </a:move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3"/>
                      <a:pt x="4" y="43"/>
                    </a:cubicBezTo>
                    <a:cubicBezTo>
                      <a:pt x="4" y="44"/>
                      <a:pt x="4" y="44"/>
                      <a:pt x="5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1" y="41"/>
                      <a:pt x="11" y="40"/>
                      <a:pt x="11" y="40"/>
                    </a:cubicBezTo>
                    <a:cubicBezTo>
                      <a:pt x="10" y="39"/>
                      <a:pt x="10" y="39"/>
                      <a:pt x="9" y="39"/>
                    </a:cubicBezTo>
                    <a:close/>
                    <a:moveTo>
                      <a:pt x="57" y="28"/>
                    </a:move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50" y="30"/>
                      <a:pt x="51" y="30"/>
                      <a:pt x="51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30"/>
                      <a:pt x="58" y="29"/>
                    </a:cubicBezTo>
                    <a:cubicBezTo>
                      <a:pt x="58" y="28"/>
                      <a:pt x="58" y="28"/>
                      <a:pt x="57" y="28"/>
                    </a:cubicBezTo>
                    <a:close/>
                    <a:moveTo>
                      <a:pt x="8" y="29"/>
                    </a:moveTo>
                    <a:cubicBezTo>
                      <a:pt x="8" y="28"/>
                      <a:pt x="7" y="28"/>
                      <a:pt x="7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30"/>
                      <a:pt x="0" y="30"/>
                      <a:pt x="1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0"/>
                      <a:pt x="8" y="30"/>
                      <a:pt x="8" y="29"/>
                    </a:cubicBezTo>
                    <a:close/>
                    <a:moveTo>
                      <a:pt x="49" y="39"/>
                    </a:moveTo>
                    <a:cubicBezTo>
                      <a:pt x="48" y="39"/>
                      <a:pt x="48" y="39"/>
                      <a:pt x="47" y="40"/>
                    </a:cubicBezTo>
                    <a:cubicBezTo>
                      <a:pt x="47" y="40"/>
                      <a:pt x="47" y="41"/>
                      <a:pt x="48" y="41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4"/>
                      <a:pt x="54" y="44"/>
                      <a:pt x="54" y="43"/>
                    </a:cubicBezTo>
                    <a:cubicBezTo>
                      <a:pt x="54" y="43"/>
                      <a:pt x="54" y="42"/>
                      <a:pt x="54" y="42"/>
                    </a:cubicBezTo>
                    <a:lnTo>
                      <a:pt x="49" y="39"/>
                    </a:lnTo>
                    <a:close/>
                    <a:moveTo>
                      <a:pt x="5" y="14"/>
                    </a:moveTo>
                    <a:cubicBezTo>
                      <a:pt x="5" y="14"/>
                      <a:pt x="4" y="14"/>
                      <a:pt x="4" y="14"/>
                    </a:cubicBezTo>
                    <a:cubicBezTo>
                      <a:pt x="4" y="15"/>
                      <a:pt x="4" y="16"/>
                      <a:pt x="4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1" y="19"/>
                      <a:pt x="11" y="18"/>
                    </a:cubicBezTo>
                    <a:cubicBezTo>
                      <a:pt x="11" y="18"/>
                      <a:pt x="11" y="17"/>
                      <a:pt x="10" y="17"/>
                    </a:cubicBezTo>
                    <a:lnTo>
                      <a:pt x="5" y="14"/>
                    </a:lnTo>
                    <a:close/>
                    <a:moveTo>
                      <a:pt x="41" y="48"/>
                    </a:moveTo>
                    <a:cubicBezTo>
                      <a:pt x="41" y="47"/>
                      <a:pt x="40" y="47"/>
                      <a:pt x="40" y="47"/>
                    </a:cubicBezTo>
                    <a:cubicBezTo>
                      <a:pt x="39" y="47"/>
                      <a:pt x="39" y="48"/>
                      <a:pt x="39" y="49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4" y="54"/>
                    </a:cubicBezTo>
                    <a:cubicBezTo>
                      <a:pt x="44" y="54"/>
                      <a:pt x="44" y="53"/>
                      <a:pt x="44" y="53"/>
                    </a:cubicBezTo>
                    <a:lnTo>
                      <a:pt x="41" y="48"/>
                    </a:lnTo>
                    <a:close/>
                    <a:moveTo>
                      <a:pt x="17" y="10"/>
                    </a:moveTo>
                    <a:cubicBezTo>
                      <a:pt x="17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4" y="4"/>
                      <a:pt x="14" y="5"/>
                      <a:pt x="14" y="5"/>
                    </a:cubicBezTo>
                    <a:lnTo>
                      <a:pt x="17" y="10"/>
                    </a:lnTo>
                    <a:close/>
                    <a:moveTo>
                      <a:pt x="29" y="8"/>
                    </a:moveTo>
                    <a:cubicBezTo>
                      <a:pt x="30" y="8"/>
                      <a:pt x="30" y="7"/>
                      <a:pt x="30" y="7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29" y="0"/>
                    </a:cubicBezTo>
                    <a:cubicBezTo>
                      <a:pt x="28" y="0"/>
                      <a:pt x="28" y="0"/>
                      <a:pt x="28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8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5"/>
              <p:cNvSpPr>
                <a:spLocks noEditPoints="1"/>
              </p:cNvSpPr>
              <p:nvPr/>
            </p:nvSpPr>
            <p:spPr bwMode="auto">
              <a:xfrm>
                <a:off x="4160129" y="3268886"/>
                <a:ext cx="504664" cy="360111"/>
              </a:xfrm>
              <a:custGeom>
                <a:avLst/>
                <a:gdLst>
                  <a:gd name="T0" fmla="*/ 9 w 84"/>
                  <a:gd name="T1" fmla="*/ 37 h 60"/>
                  <a:gd name="T2" fmla="*/ 74 w 84"/>
                  <a:gd name="T3" fmla="*/ 37 h 60"/>
                  <a:gd name="T4" fmla="*/ 10 w 84"/>
                  <a:gd name="T5" fmla="*/ 5 h 60"/>
                  <a:gd name="T6" fmla="*/ 11 w 84"/>
                  <a:gd name="T7" fmla="*/ 7 h 60"/>
                  <a:gd name="T8" fmla="*/ 32 w 84"/>
                  <a:gd name="T9" fmla="*/ 24 h 60"/>
                  <a:gd name="T10" fmla="*/ 33 w 84"/>
                  <a:gd name="T11" fmla="*/ 25 h 60"/>
                  <a:gd name="T12" fmla="*/ 34 w 84"/>
                  <a:gd name="T13" fmla="*/ 29 h 60"/>
                  <a:gd name="T14" fmla="*/ 37 w 84"/>
                  <a:gd name="T15" fmla="*/ 29 h 60"/>
                  <a:gd name="T16" fmla="*/ 37 w 84"/>
                  <a:gd name="T17" fmla="*/ 31 h 60"/>
                  <a:gd name="T18" fmla="*/ 41 w 84"/>
                  <a:gd name="T19" fmla="*/ 32 h 60"/>
                  <a:gd name="T20" fmla="*/ 43 w 84"/>
                  <a:gd name="T21" fmla="*/ 32 h 60"/>
                  <a:gd name="T22" fmla="*/ 47 w 84"/>
                  <a:gd name="T23" fmla="*/ 30 h 60"/>
                  <a:gd name="T24" fmla="*/ 48 w 84"/>
                  <a:gd name="T25" fmla="*/ 29 h 60"/>
                  <a:gd name="T26" fmla="*/ 51 w 84"/>
                  <a:gd name="T27" fmla="*/ 27 h 60"/>
                  <a:gd name="T28" fmla="*/ 50 w 84"/>
                  <a:gd name="T29" fmla="*/ 25 h 60"/>
                  <a:gd name="T30" fmla="*/ 52 w 84"/>
                  <a:gd name="T31" fmla="*/ 23 h 60"/>
                  <a:gd name="T32" fmla="*/ 51 w 84"/>
                  <a:gd name="T33" fmla="*/ 20 h 60"/>
                  <a:gd name="T34" fmla="*/ 50 w 84"/>
                  <a:gd name="T35" fmla="*/ 18 h 60"/>
                  <a:gd name="T36" fmla="*/ 49 w 84"/>
                  <a:gd name="T37" fmla="*/ 15 h 60"/>
                  <a:gd name="T38" fmla="*/ 47 w 84"/>
                  <a:gd name="T39" fmla="*/ 15 h 60"/>
                  <a:gd name="T40" fmla="*/ 46 w 84"/>
                  <a:gd name="T41" fmla="*/ 13 h 60"/>
                  <a:gd name="T42" fmla="*/ 42 w 84"/>
                  <a:gd name="T43" fmla="*/ 13 h 60"/>
                  <a:gd name="T44" fmla="*/ 40 w 84"/>
                  <a:gd name="T45" fmla="*/ 12 h 60"/>
                  <a:gd name="T46" fmla="*/ 37 w 84"/>
                  <a:gd name="T47" fmla="*/ 14 h 60"/>
                  <a:gd name="T48" fmla="*/ 35 w 84"/>
                  <a:gd name="T49" fmla="*/ 14 h 60"/>
                  <a:gd name="T50" fmla="*/ 33 w 84"/>
                  <a:gd name="T51" fmla="*/ 18 h 60"/>
                  <a:gd name="T52" fmla="*/ 33 w 84"/>
                  <a:gd name="T53" fmla="*/ 20 h 60"/>
                  <a:gd name="T54" fmla="*/ 31 w 84"/>
                  <a:gd name="T55" fmla="*/ 22 h 60"/>
                  <a:gd name="T56" fmla="*/ 33 w 84"/>
                  <a:gd name="T57" fmla="*/ 22 h 60"/>
                  <a:gd name="T58" fmla="*/ 35 w 84"/>
                  <a:gd name="T59" fmla="*/ 17 h 60"/>
                  <a:gd name="T60" fmla="*/ 39 w 84"/>
                  <a:gd name="T61" fmla="*/ 14 h 60"/>
                  <a:gd name="T62" fmla="*/ 45 w 84"/>
                  <a:gd name="T63" fmla="*/ 14 h 60"/>
                  <a:gd name="T64" fmla="*/ 49 w 84"/>
                  <a:gd name="T65" fmla="*/ 17 h 60"/>
                  <a:gd name="T66" fmla="*/ 50 w 84"/>
                  <a:gd name="T67" fmla="*/ 22 h 60"/>
                  <a:gd name="T68" fmla="*/ 49 w 84"/>
                  <a:gd name="T69" fmla="*/ 26 h 60"/>
                  <a:gd name="T70" fmla="*/ 45 w 84"/>
                  <a:gd name="T71" fmla="*/ 30 h 60"/>
                  <a:gd name="T72" fmla="*/ 39 w 84"/>
                  <a:gd name="T73" fmla="*/ 30 h 60"/>
                  <a:gd name="T74" fmla="*/ 35 w 84"/>
                  <a:gd name="T75" fmla="*/ 27 h 60"/>
                  <a:gd name="T76" fmla="*/ 33 w 84"/>
                  <a:gd name="T77" fmla="*/ 22 h 60"/>
                  <a:gd name="T78" fmla="*/ 42 w 84"/>
                  <a:gd name="T79" fmla="*/ 27 h 60"/>
                  <a:gd name="T80" fmla="*/ 37 w 84"/>
                  <a:gd name="T81" fmla="*/ 22 h 60"/>
                  <a:gd name="T82" fmla="*/ 44 w 84"/>
                  <a:gd name="T83" fmla="*/ 22 h 60"/>
                  <a:gd name="T84" fmla="*/ 42 w 84"/>
                  <a:gd name="T85" fmla="*/ 19 h 60"/>
                  <a:gd name="T86" fmla="*/ 79 w 84"/>
                  <a:gd name="T87" fmla="*/ 6 h 60"/>
                  <a:gd name="T88" fmla="*/ 5 w 84"/>
                  <a:gd name="T89" fmla="*/ 6 h 60"/>
                  <a:gd name="T90" fmla="*/ 0 w 84"/>
                  <a:gd name="T91" fmla="*/ 51 h 60"/>
                  <a:gd name="T92" fmla="*/ 0 w 84"/>
                  <a:gd name="T93" fmla="*/ 55 h 60"/>
                  <a:gd name="T94" fmla="*/ 84 w 84"/>
                  <a:gd name="T95" fmla="*/ 55 h 60"/>
                  <a:gd name="T96" fmla="*/ 76 w 84"/>
                  <a:gd name="T97" fmla="*/ 57 h 60"/>
                  <a:gd name="T98" fmla="*/ 3 w 84"/>
                  <a:gd name="T99" fmla="*/ 53 h 60"/>
                  <a:gd name="T100" fmla="*/ 30 w 84"/>
                  <a:gd name="T101" fmla="*/ 56 h 60"/>
                  <a:gd name="T102" fmla="*/ 54 w 84"/>
                  <a:gd name="T103" fmla="*/ 53 h 60"/>
                  <a:gd name="T104" fmla="*/ 76 w 84"/>
                  <a:gd name="T105" fmla="*/ 57 h 60"/>
                  <a:gd name="T106" fmla="*/ 52 w 84"/>
                  <a:gd name="T107" fmla="*/ 54 h 60"/>
                  <a:gd name="T108" fmla="*/ 53 w 84"/>
                  <a:gd name="T109" fmla="*/ 51 h 60"/>
                  <a:gd name="T110" fmla="*/ 7 w 84"/>
                  <a:gd name="T111" fmla="*/ 43 h 60"/>
                  <a:gd name="T112" fmla="*/ 53 w 84"/>
                  <a:gd name="T113" fmla="*/ 51 h 60"/>
                  <a:gd name="T114" fmla="*/ 8 w 84"/>
                  <a:gd name="T115" fmla="*/ 41 h 60"/>
                  <a:gd name="T116" fmla="*/ 10 w 84"/>
                  <a:gd name="T117" fmla="*/ 3 h 60"/>
                  <a:gd name="T118" fmla="*/ 76 w 84"/>
                  <a:gd name="T119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60">
                    <a:moveTo>
                      <a:pt x="10" y="5"/>
                    </a:moveTo>
                    <a:cubicBezTo>
                      <a:pt x="10" y="5"/>
                      <a:pt x="9" y="5"/>
                      <a:pt x="9" y="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10" y="38"/>
                      <a:pt x="10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8"/>
                      <a:pt x="74" y="37"/>
                      <a:pt x="74" y="37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5"/>
                      <a:pt x="74" y="5"/>
                      <a:pt x="73" y="5"/>
                    </a:cubicBezTo>
                    <a:lnTo>
                      <a:pt x="10" y="5"/>
                    </a:lnTo>
                    <a:close/>
                    <a:moveTo>
                      <a:pt x="72" y="36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2" y="7"/>
                      <a:pt x="72" y="7"/>
                      <a:pt x="72" y="7"/>
                    </a:cubicBezTo>
                    <a:lnTo>
                      <a:pt x="72" y="36"/>
                    </a:lnTo>
                    <a:close/>
                    <a:moveTo>
                      <a:pt x="32" y="24"/>
                    </a:moveTo>
                    <a:cubicBezTo>
                      <a:pt x="32" y="24"/>
                      <a:pt x="33" y="24"/>
                      <a:pt x="33" y="24"/>
                    </a:cubicBezTo>
                    <a:cubicBezTo>
                      <a:pt x="33" y="24"/>
                      <a:pt x="33" y="24"/>
                      <a:pt x="34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7"/>
                    </a:cubicBezTo>
                    <a:cubicBezTo>
                      <a:pt x="33" y="28"/>
                      <a:pt x="34" y="28"/>
                      <a:pt x="34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29"/>
                      <a:pt x="36" y="29"/>
                      <a:pt x="36" y="29"/>
                    </a:cubicBezTo>
                    <a:cubicBezTo>
                      <a:pt x="36" y="29"/>
                      <a:pt x="36" y="28"/>
                      <a:pt x="37" y="29"/>
                    </a:cubicBezTo>
                    <a:cubicBezTo>
                      <a:pt x="37" y="29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1"/>
                      <a:pt x="39" y="32"/>
                      <a:pt x="40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2"/>
                      <a:pt x="41" y="32"/>
                      <a:pt x="41" y="32"/>
                    </a:cubicBezTo>
                    <a:cubicBezTo>
                      <a:pt x="41" y="32"/>
                      <a:pt x="41" y="31"/>
                      <a:pt x="41" y="31"/>
                    </a:cubicBezTo>
                    <a:cubicBezTo>
                      <a:pt x="41" y="30"/>
                      <a:pt x="42" y="30"/>
                      <a:pt x="42" y="31"/>
                    </a:cubicBezTo>
                    <a:cubicBezTo>
                      <a:pt x="42" y="31"/>
                      <a:pt x="43" y="32"/>
                      <a:pt x="43" y="32"/>
                    </a:cubicBezTo>
                    <a:cubicBezTo>
                      <a:pt x="43" y="32"/>
                      <a:pt x="43" y="32"/>
                      <a:pt x="44" y="32"/>
                    </a:cubicBezTo>
                    <a:cubicBezTo>
                      <a:pt x="44" y="32"/>
                      <a:pt x="45" y="31"/>
                      <a:pt x="46" y="31"/>
                    </a:cubicBezTo>
                    <a:cubicBezTo>
                      <a:pt x="46" y="31"/>
                      <a:pt x="47" y="31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6" y="29"/>
                      <a:pt x="47" y="29"/>
                      <a:pt x="47" y="29"/>
                    </a:cubicBezTo>
                    <a:cubicBezTo>
                      <a:pt x="47" y="28"/>
                      <a:pt x="47" y="29"/>
                      <a:pt x="48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8"/>
                      <a:pt x="50" y="28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2" y="24"/>
                      <a:pt x="52" y="24"/>
                      <a:pt x="52" y="23"/>
                    </a:cubicBezTo>
                    <a:cubicBezTo>
                      <a:pt x="52" y="23"/>
                      <a:pt x="52" y="22"/>
                      <a:pt x="52" y="22"/>
                    </a:cubicBezTo>
                    <a:cubicBezTo>
                      <a:pt x="52" y="21"/>
                      <a:pt x="52" y="21"/>
                      <a:pt x="52" y="20"/>
                    </a:cubicBezTo>
                    <a:cubicBezTo>
                      <a:pt x="52" y="20"/>
                      <a:pt x="52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50" y="19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1" y="18"/>
                      <a:pt x="51" y="17"/>
                      <a:pt x="51" y="17"/>
                    </a:cubicBezTo>
                    <a:cubicBezTo>
                      <a:pt x="50" y="16"/>
                      <a:pt x="50" y="15"/>
                      <a:pt x="49" y="15"/>
                    </a:cubicBezTo>
                    <a:cubicBezTo>
                      <a:pt x="49" y="15"/>
                      <a:pt x="49" y="14"/>
                      <a:pt x="48" y="14"/>
                    </a:cubicBezTo>
                    <a:cubicBezTo>
                      <a:pt x="48" y="14"/>
                      <a:pt x="48" y="15"/>
                      <a:pt x="48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6" y="14"/>
                      <a:pt x="47" y="14"/>
                    </a:cubicBezTo>
                    <a:cubicBezTo>
                      <a:pt x="47" y="14"/>
                      <a:pt x="47" y="13"/>
                      <a:pt x="47" y="13"/>
                    </a:cubicBezTo>
                    <a:cubicBezTo>
                      <a:pt x="47" y="13"/>
                      <a:pt x="46" y="13"/>
                      <a:pt x="46" y="13"/>
                    </a:cubicBezTo>
                    <a:cubicBezTo>
                      <a:pt x="45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2" y="12"/>
                      <a:pt x="42" y="13"/>
                    </a:cubicBezTo>
                    <a:cubicBezTo>
                      <a:pt x="42" y="13"/>
                      <a:pt x="41" y="13"/>
                      <a:pt x="41" y="13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2"/>
                      <a:pt x="38" y="12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4"/>
                      <a:pt x="37" y="14"/>
                    </a:cubicBezTo>
                    <a:cubicBezTo>
                      <a:pt x="37" y="14"/>
                      <a:pt x="37" y="15"/>
                      <a:pt x="37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5" y="14"/>
                      <a:pt x="35" y="14"/>
                    </a:cubicBezTo>
                    <a:cubicBezTo>
                      <a:pt x="35" y="14"/>
                      <a:pt x="35" y="15"/>
                      <a:pt x="34" y="15"/>
                    </a:cubicBezTo>
                    <a:cubicBezTo>
                      <a:pt x="34" y="15"/>
                      <a:pt x="33" y="16"/>
                      <a:pt x="33" y="17"/>
                    </a:cubicBezTo>
                    <a:cubicBezTo>
                      <a:pt x="33" y="17"/>
                      <a:pt x="33" y="18"/>
                      <a:pt x="3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3" y="19"/>
                      <a:pt x="33" y="20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1"/>
                      <a:pt x="31" y="21"/>
                      <a:pt x="31" y="22"/>
                    </a:cubicBezTo>
                    <a:cubicBezTo>
                      <a:pt x="31" y="22"/>
                      <a:pt x="32" y="23"/>
                      <a:pt x="32" y="23"/>
                    </a:cubicBezTo>
                    <a:cubicBezTo>
                      <a:pt x="32" y="24"/>
                      <a:pt x="32" y="24"/>
                      <a:pt x="32" y="24"/>
                    </a:cubicBezTo>
                    <a:close/>
                    <a:moveTo>
                      <a:pt x="33" y="22"/>
                    </a:moveTo>
                    <a:cubicBezTo>
                      <a:pt x="34" y="21"/>
                      <a:pt x="35" y="21"/>
                      <a:pt x="35" y="20"/>
                    </a:cubicBezTo>
                    <a:cubicBezTo>
                      <a:pt x="36" y="19"/>
                      <a:pt x="36" y="18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6" y="17"/>
                      <a:pt x="37" y="17"/>
                      <a:pt x="38" y="17"/>
                    </a:cubicBezTo>
                    <a:cubicBezTo>
                      <a:pt x="39" y="16"/>
                      <a:pt x="39" y="15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0" y="15"/>
                      <a:pt x="41" y="15"/>
                      <a:pt x="42" y="15"/>
                    </a:cubicBezTo>
                    <a:cubicBezTo>
                      <a:pt x="43" y="15"/>
                      <a:pt x="44" y="15"/>
                      <a:pt x="44" y="14"/>
                    </a:cubicBezTo>
                    <a:cubicBezTo>
                      <a:pt x="44" y="14"/>
                      <a:pt x="44" y="14"/>
                      <a:pt x="45" y="14"/>
                    </a:cubicBezTo>
                    <a:cubicBezTo>
                      <a:pt x="44" y="15"/>
                      <a:pt x="45" y="16"/>
                      <a:pt x="46" y="17"/>
                    </a:cubicBezTo>
                    <a:cubicBezTo>
                      <a:pt x="46" y="17"/>
                      <a:pt x="47" y="17"/>
                      <a:pt x="48" y="17"/>
                    </a:cubicBezTo>
                    <a:cubicBezTo>
                      <a:pt x="48" y="17"/>
                      <a:pt x="48" y="17"/>
                      <a:pt x="49" y="17"/>
                    </a:cubicBezTo>
                    <a:cubicBezTo>
                      <a:pt x="48" y="18"/>
                      <a:pt x="48" y="19"/>
                      <a:pt x="48" y="20"/>
                    </a:cubicBezTo>
                    <a:cubicBezTo>
                      <a:pt x="48" y="21"/>
                      <a:pt x="49" y="21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2"/>
                      <a:pt x="48" y="23"/>
                      <a:pt x="48" y="24"/>
                    </a:cubicBezTo>
                    <a:cubicBezTo>
                      <a:pt x="48" y="25"/>
                      <a:pt x="48" y="26"/>
                      <a:pt x="49" y="26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7" y="27"/>
                      <a:pt x="46" y="27"/>
                      <a:pt x="46" y="27"/>
                    </a:cubicBezTo>
                    <a:cubicBezTo>
                      <a:pt x="45" y="28"/>
                      <a:pt x="44" y="29"/>
                      <a:pt x="45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29"/>
                      <a:pt x="43" y="28"/>
                      <a:pt x="42" y="28"/>
                    </a:cubicBezTo>
                    <a:cubicBezTo>
                      <a:pt x="41" y="28"/>
                      <a:pt x="40" y="29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8"/>
                      <a:pt x="38" y="27"/>
                    </a:cubicBezTo>
                    <a:cubicBezTo>
                      <a:pt x="37" y="27"/>
                      <a:pt x="36" y="27"/>
                      <a:pt x="35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6" y="26"/>
                      <a:pt x="36" y="25"/>
                      <a:pt x="35" y="24"/>
                    </a:cubicBezTo>
                    <a:cubicBezTo>
                      <a:pt x="35" y="23"/>
                      <a:pt x="34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lose/>
                    <a:moveTo>
                      <a:pt x="42" y="27"/>
                    </a:moveTo>
                    <a:cubicBezTo>
                      <a:pt x="44" y="27"/>
                      <a:pt x="46" y="24"/>
                      <a:pt x="46" y="22"/>
                    </a:cubicBezTo>
                    <a:cubicBezTo>
                      <a:pt x="46" y="19"/>
                      <a:pt x="44" y="17"/>
                      <a:pt x="42" y="17"/>
                    </a:cubicBezTo>
                    <a:cubicBezTo>
                      <a:pt x="39" y="17"/>
                      <a:pt x="37" y="19"/>
                      <a:pt x="37" y="22"/>
                    </a:cubicBezTo>
                    <a:cubicBezTo>
                      <a:pt x="37" y="24"/>
                      <a:pt x="39" y="27"/>
                      <a:pt x="42" y="27"/>
                    </a:cubicBezTo>
                    <a:close/>
                    <a:moveTo>
                      <a:pt x="42" y="19"/>
                    </a:moveTo>
                    <a:cubicBezTo>
                      <a:pt x="43" y="19"/>
                      <a:pt x="44" y="20"/>
                      <a:pt x="44" y="22"/>
                    </a:cubicBezTo>
                    <a:cubicBezTo>
                      <a:pt x="44" y="23"/>
                      <a:pt x="43" y="25"/>
                      <a:pt x="42" y="25"/>
                    </a:cubicBezTo>
                    <a:cubicBezTo>
                      <a:pt x="40" y="25"/>
                      <a:pt x="39" y="23"/>
                      <a:pt x="39" y="22"/>
                    </a:cubicBezTo>
                    <a:cubicBezTo>
                      <a:pt x="39" y="20"/>
                      <a:pt x="40" y="19"/>
                      <a:pt x="42" y="19"/>
                    </a:cubicBezTo>
                    <a:close/>
                    <a:moveTo>
                      <a:pt x="84" y="51"/>
                    </a:moveTo>
                    <a:cubicBezTo>
                      <a:pt x="79" y="42"/>
                      <a:pt x="79" y="42"/>
                      <a:pt x="79" y="42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1"/>
                      <a:pt x="78" y="0"/>
                      <a:pt x="7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0"/>
                      <a:pt x="5" y="1"/>
                      <a:pt x="5" y="6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3"/>
                      <a:pt x="0" y="55"/>
                    </a:cubicBezTo>
                    <a:cubicBezTo>
                      <a:pt x="0" y="58"/>
                      <a:pt x="3" y="60"/>
                      <a:pt x="7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80" y="60"/>
                      <a:pt x="84" y="58"/>
                      <a:pt x="84" y="55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84" y="52"/>
                      <a:pt x="84" y="52"/>
                      <a:pt x="84" y="51"/>
                    </a:cubicBezTo>
                    <a:close/>
                    <a:moveTo>
                      <a:pt x="76" y="57"/>
                    </a:moveTo>
                    <a:cubicBezTo>
                      <a:pt x="7" y="57"/>
                      <a:pt x="7" y="57"/>
                      <a:pt x="7" y="57"/>
                    </a:cubicBezTo>
                    <a:cubicBezTo>
                      <a:pt x="5" y="57"/>
                      <a:pt x="3" y="56"/>
                      <a:pt x="3" y="55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30" y="56"/>
                      <a:pt x="30" y="56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6"/>
                      <a:pt x="54" y="56"/>
                      <a:pt x="54" y="55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81" y="56"/>
                      <a:pt x="79" y="57"/>
                      <a:pt x="76" y="57"/>
                    </a:cubicBezTo>
                    <a:close/>
                    <a:moveTo>
                      <a:pt x="31" y="53"/>
                    </a:move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31" y="54"/>
                      <a:pt x="31" y="54"/>
                      <a:pt x="31" y="54"/>
                    </a:cubicBezTo>
                    <a:lnTo>
                      <a:pt x="31" y="53"/>
                    </a:lnTo>
                    <a:close/>
                    <a:moveTo>
                      <a:pt x="53" y="51"/>
                    </a:moveTo>
                    <a:cubicBezTo>
                      <a:pt x="30" y="51"/>
                      <a:pt x="30" y="51"/>
                      <a:pt x="30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80" y="51"/>
                      <a:pt x="80" y="51"/>
                      <a:pt x="80" y="51"/>
                    </a:cubicBezTo>
                    <a:lnTo>
                      <a:pt x="53" y="51"/>
                    </a:lnTo>
                    <a:close/>
                    <a:moveTo>
                      <a:pt x="76" y="6"/>
                    </a:moveTo>
                    <a:cubicBezTo>
                      <a:pt x="76" y="41"/>
                      <a:pt x="76" y="41"/>
                      <a:pt x="76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4"/>
                      <a:pt x="8" y="3"/>
                    </a:cubicBezTo>
                    <a:cubicBezTo>
                      <a:pt x="8" y="3"/>
                      <a:pt x="9" y="3"/>
                      <a:pt x="10" y="3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4" y="3"/>
                      <a:pt x="75" y="3"/>
                      <a:pt x="76" y="3"/>
                    </a:cubicBezTo>
                    <a:cubicBezTo>
                      <a:pt x="76" y="4"/>
                      <a:pt x="76" y="5"/>
                      <a:pt x="7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4"/>
              <p:cNvSpPr>
                <a:spLocks noEditPoints="1"/>
              </p:cNvSpPr>
              <p:nvPr/>
            </p:nvSpPr>
            <p:spPr bwMode="auto">
              <a:xfrm>
                <a:off x="5611811" y="2867649"/>
                <a:ext cx="390810" cy="455946"/>
              </a:xfrm>
              <a:custGeom>
                <a:avLst/>
                <a:gdLst>
                  <a:gd name="T0" fmla="*/ 36 w 56"/>
                  <a:gd name="T1" fmla="*/ 14 h 65"/>
                  <a:gd name="T2" fmla="*/ 43 w 56"/>
                  <a:gd name="T3" fmla="*/ 2 h 65"/>
                  <a:gd name="T4" fmla="*/ 41 w 56"/>
                  <a:gd name="T5" fmla="*/ 0 h 65"/>
                  <a:gd name="T6" fmla="*/ 13 w 56"/>
                  <a:gd name="T7" fmla="*/ 1 h 65"/>
                  <a:gd name="T8" fmla="*/ 20 w 56"/>
                  <a:gd name="T9" fmla="*/ 14 h 65"/>
                  <a:gd name="T10" fmla="*/ 0 w 56"/>
                  <a:gd name="T11" fmla="*/ 37 h 65"/>
                  <a:gd name="T12" fmla="*/ 7 w 56"/>
                  <a:gd name="T13" fmla="*/ 65 h 65"/>
                  <a:gd name="T14" fmla="*/ 56 w 56"/>
                  <a:gd name="T15" fmla="*/ 58 h 65"/>
                  <a:gd name="T16" fmla="*/ 36 w 56"/>
                  <a:gd name="T17" fmla="*/ 15 h 65"/>
                  <a:gd name="T18" fmla="*/ 23 w 56"/>
                  <a:gd name="T19" fmla="*/ 4 h 65"/>
                  <a:gd name="T20" fmla="*/ 21 w 56"/>
                  <a:gd name="T21" fmla="*/ 5 h 65"/>
                  <a:gd name="T22" fmla="*/ 22 w 56"/>
                  <a:gd name="T23" fmla="*/ 13 h 65"/>
                  <a:gd name="T24" fmla="*/ 39 w 56"/>
                  <a:gd name="T25" fmla="*/ 3 h 65"/>
                  <a:gd name="T26" fmla="*/ 26 w 56"/>
                  <a:gd name="T27" fmla="*/ 13 h 65"/>
                  <a:gd name="T28" fmla="*/ 33 w 56"/>
                  <a:gd name="T29" fmla="*/ 15 h 65"/>
                  <a:gd name="T30" fmla="*/ 23 w 56"/>
                  <a:gd name="T31" fmla="*/ 16 h 65"/>
                  <a:gd name="T32" fmla="*/ 53 w 56"/>
                  <a:gd name="T33" fmla="*/ 58 h 65"/>
                  <a:gd name="T34" fmla="*/ 7 w 56"/>
                  <a:gd name="T35" fmla="*/ 62 h 65"/>
                  <a:gd name="T36" fmla="*/ 3 w 56"/>
                  <a:gd name="T37" fmla="*/ 37 h 65"/>
                  <a:gd name="T38" fmla="*/ 34 w 56"/>
                  <a:gd name="T39" fmla="*/ 18 h 65"/>
                  <a:gd name="T40" fmla="*/ 53 w 56"/>
                  <a:gd name="T41" fmla="*/ 58 h 65"/>
                  <a:gd name="T42" fmla="*/ 8 w 56"/>
                  <a:gd name="T43" fmla="*/ 54 h 65"/>
                  <a:gd name="T44" fmla="*/ 12 w 56"/>
                  <a:gd name="T45" fmla="*/ 58 h 65"/>
                  <a:gd name="T46" fmla="*/ 6 w 56"/>
                  <a:gd name="T47" fmla="*/ 54 h 65"/>
                  <a:gd name="T48" fmla="*/ 23 w 56"/>
                  <a:gd name="T49" fmla="*/ 21 h 65"/>
                  <a:gd name="T50" fmla="*/ 23 w 56"/>
                  <a:gd name="T51" fmla="*/ 23 h 65"/>
                  <a:gd name="T52" fmla="*/ 28 w 56"/>
                  <a:gd name="T53" fmla="*/ 28 h 65"/>
                  <a:gd name="T54" fmla="*/ 28 w 56"/>
                  <a:gd name="T55" fmla="*/ 53 h 65"/>
                  <a:gd name="T56" fmla="*/ 28 w 56"/>
                  <a:gd name="T57" fmla="*/ 28 h 65"/>
                  <a:gd name="T58" fmla="*/ 17 w 56"/>
                  <a:gd name="T59" fmla="*/ 41 h 65"/>
                  <a:gd name="T60" fmla="*/ 38 w 56"/>
                  <a:gd name="T61" fmla="*/ 41 h 65"/>
                  <a:gd name="T62" fmla="*/ 26 w 56"/>
                  <a:gd name="T63" fmla="*/ 37 h 65"/>
                  <a:gd name="T64" fmla="*/ 32 w 56"/>
                  <a:gd name="T65" fmla="*/ 44 h 65"/>
                  <a:gd name="T66" fmla="*/ 29 w 56"/>
                  <a:gd name="T67" fmla="*/ 49 h 65"/>
                  <a:gd name="T68" fmla="*/ 27 w 56"/>
                  <a:gd name="T69" fmla="*/ 49 h 65"/>
                  <a:gd name="T70" fmla="*/ 24 w 56"/>
                  <a:gd name="T71" fmla="*/ 44 h 65"/>
                  <a:gd name="T72" fmla="*/ 26 w 56"/>
                  <a:gd name="T73" fmla="*/ 44 h 65"/>
                  <a:gd name="T74" fmla="*/ 30 w 56"/>
                  <a:gd name="T75" fmla="*/ 44 h 65"/>
                  <a:gd name="T76" fmla="*/ 24 w 56"/>
                  <a:gd name="T77" fmla="*/ 37 h 65"/>
                  <a:gd name="T78" fmla="*/ 27 w 56"/>
                  <a:gd name="T79" fmla="*/ 32 h 65"/>
                  <a:gd name="T80" fmla="*/ 29 w 56"/>
                  <a:gd name="T81" fmla="*/ 32 h 65"/>
                  <a:gd name="T82" fmla="*/ 32 w 56"/>
                  <a:gd name="T83" fmla="*/ 37 h 65"/>
                  <a:gd name="T84" fmla="*/ 30 w 56"/>
                  <a:gd name="T85" fmla="*/ 37 h 65"/>
                  <a:gd name="T86" fmla="*/ 26 w 56"/>
                  <a:gd name="T87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" h="65">
                    <a:moveTo>
                      <a:pt x="36" y="15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2"/>
                    </a:cubicBezTo>
                    <a:cubicBezTo>
                      <a:pt x="43" y="1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1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9" y="16"/>
                      <a:pt x="0" y="26"/>
                      <a:pt x="0" y="3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5"/>
                      <a:pt x="7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3" y="65"/>
                      <a:pt x="56" y="61"/>
                      <a:pt x="56" y="58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26"/>
                      <a:pt x="47" y="16"/>
                      <a:pt x="36" y="15"/>
                    </a:cubicBezTo>
                    <a:close/>
                    <a:moveTo>
                      <a:pt x="26" y="13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4"/>
                      <a:pt x="21" y="4"/>
                      <a:pt x="21" y="5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3" y="13"/>
                      <a:pt x="33" y="13"/>
                      <a:pt x="33" y="13"/>
                    </a:cubicBezTo>
                    <a:lnTo>
                      <a:pt x="26" y="13"/>
                    </a:lnTo>
                    <a:close/>
                    <a:moveTo>
                      <a:pt x="2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23" y="16"/>
                      <a:pt x="23" y="16"/>
                      <a:pt x="23" y="16"/>
                    </a:cubicBezTo>
                    <a:lnTo>
                      <a:pt x="23" y="15"/>
                    </a:lnTo>
                    <a:close/>
                    <a:moveTo>
                      <a:pt x="53" y="58"/>
                    </a:moveTo>
                    <a:cubicBezTo>
                      <a:pt x="53" y="60"/>
                      <a:pt x="51" y="62"/>
                      <a:pt x="49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5" y="62"/>
                      <a:pt x="3" y="60"/>
                      <a:pt x="3" y="58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26"/>
                      <a:pt x="11" y="18"/>
                      <a:pt x="22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4" y="18"/>
                      <a:pt x="53" y="26"/>
                      <a:pt x="53" y="37"/>
                    </a:cubicBezTo>
                    <a:lnTo>
                      <a:pt x="53" y="58"/>
                    </a:lnTo>
                    <a:close/>
                    <a:moveTo>
                      <a:pt x="8" y="38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55"/>
                      <a:pt x="9" y="57"/>
                      <a:pt x="11" y="57"/>
                    </a:cubicBezTo>
                    <a:cubicBezTo>
                      <a:pt x="11" y="57"/>
                      <a:pt x="12" y="57"/>
                      <a:pt x="12" y="58"/>
                    </a:cubicBezTo>
                    <a:cubicBezTo>
                      <a:pt x="12" y="58"/>
                      <a:pt x="11" y="59"/>
                      <a:pt x="11" y="59"/>
                    </a:cubicBezTo>
                    <a:cubicBezTo>
                      <a:pt x="8" y="59"/>
                      <a:pt x="6" y="56"/>
                      <a:pt x="6" y="54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28"/>
                      <a:pt x="14" y="21"/>
                      <a:pt x="23" y="21"/>
                    </a:cubicBezTo>
                    <a:cubicBezTo>
                      <a:pt x="24" y="21"/>
                      <a:pt x="24" y="21"/>
                      <a:pt x="24" y="22"/>
                    </a:cubicBezTo>
                    <a:cubicBezTo>
                      <a:pt x="24" y="22"/>
                      <a:pt x="24" y="23"/>
                      <a:pt x="23" y="23"/>
                    </a:cubicBezTo>
                    <a:cubicBezTo>
                      <a:pt x="15" y="23"/>
                      <a:pt x="8" y="29"/>
                      <a:pt x="8" y="38"/>
                    </a:cubicBezTo>
                    <a:close/>
                    <a:moveTo>
                      <a:pt x="28" y="28"/>
                    </a:moveTo>
                    <a:cubicBezTo>
                      <a:pt x="21" y="28"/>
                      <a:pt x="15" y="34"/>
                      <a:pt x="15" y="41"/>
                    </a:cubicBezTo>
                    <a:cubicBezTo>
                      <a:pt x="15" y="47"/>
                      <a:pt x="21" y="53"/>
                      <a:pt x="28" y="53"/>
                    </a:cubicBezTo>
                    <a:cubicBezTo>
                      <a:pt x="35" y="53"/>
                      <a:pt x="40" y="47"/>
                      <a:pt x="40" y="41"/>
                    </a:cubicBezTo>
                    <a:cubicBezTo>
                      <a:pt x="40" y="34"/>
                      <a:pt x="35" y="28"/>
                      <a:pt x="28" y="28"/>
                    </a:cubicBezTo>
                    <a:close/>
                    <a:moveTo>
                      <a:pt x="28" y="51"/>
                    </a:moveTo>
                    <a:cubicBezTo>
                      <a:pt x="22" y="51"/>
                      <a:pt x="17" y="46"/>
                      <a:pt x="17" y="41"/>
                    </a:cubicBezTo>
                    <a:cubicBezTo>
                      <a:pt x="17" y="35"/>
                      <a:pt x="22" y="30"/>
                      <a:pt x="28" y="30"/>
                    </a:cubicBezTo>
                    <a:cubicBezTo>
                      <a:pt x="33" y="30"/>
                      <a:pt x="38" y="35"/>
                      <a:pt x="38" y="41"/>
                    </a:cubicBezTo>
                    <a:cubicBezTo>
                      <a:pt x="38" y="46"/>
                      <a:pt x="33" y="51"/>
                      <a:pt x="28" y="51"/>
                    </a:cubicBezTo>
                    <a:close/>
                    <a:moveTo>
                      <a:pt x="26" y="37"/>
                    </a:moveTo>
                    <a:cubicBezTo>
                      <a:pt x="26" y="39"/>
                      <a:pt x="27" y="40"/>
                      <a:pt x="28" y="40"/>
                    </a:cubicBezTo>
                    <a:cubicBezTo>
                      <a:pt x="30" y="40"/>
                      <a:pt x="32" y="41"/>
                      <a:pt x="32" y="44"/>
                    </a:cubicBezTo>
                    <a:cubicBezTo>
                      <a:pt x="32" y="46"/>
                      <a:pt x="31" y="47"/>
                      <a:pt x="29" y="48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9"/>
                      <a:pt x="28" y="50"/>
                      <a:pt x="28" y="50"/>
                    </a:cubicBezTo>
                    <a:cubicBezTo>
                      <a:pt x="27" y="50"/>
                      <a:pt x="27" y="49"/>
                      <a:pt x="27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5" y="47"/>
                      <a:pt x="24" y="46"/>
                      <a:pt x="24" y="44"/>
                    </a:cubicBezTo>
                    <a:cubicBezTo>
                      <a:pt x="24" y="43"/>
                      <a:pt x="24" y="43"/>
                      <a:pt x="25" y="43"/>
                    </a:cubicBezTo>
                    <a:cubicBezTo>
                      <a:pt x="25" y="43"/>
                      <a:pt x="26" y="43"/>
                      <a:pt x="26" y="44"/>
                    </a:cubicBezTo>
                    <a:cubicBezTo>
                      <a:pt x="26" y="45"/>
                      <a:pt x="27" y="46"/>
                      <a:pt x="28" y="46"/>
                    </a:cubicBezTo>
                    <a:cubicBezTo>
                      <a:pt x="29" y="46"/>
                      <a:pt x="30" y="45"/>
                      <a:pt x="30" y="44"/>
                    </a:cubicBezTo>
                    <a:cubicBezTo>
                      <a:pt x="30" y="42"/>
                      <a:pt x="29" y="42"/>
                      <a:pt x="28" y="42"/>
                    </a:cubicBezTo>
                    <a:cubicBezTo>
                      <a:pt x="25" y="42"/>
                      <a:pt x="24" y="40"/>
                      <a:pt x="24" y="37"/>
                    </a:cubicBezTo>
                    <a:cubicBezTo>
                      <a:pt x="24" y="36"/>
                      <a:pt x="25" y="34"/>
                      <a:pt x="27" y="34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1"/>
                      <a:pt x="28" y="31"/>
                    </a:cubicBezTo>
                    <a:cubicBezTo>
                      <a:pt x="28" y="31"/>
                      <a:pt x="29" y="32"/>
                      <a:pt x="29" y="32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4"/>
                      <a:pt x="32" y="35"/>
                      <a:pt x="32" y="37"/>
                    </a:cubicBezTo>
                    <a:cubicBezTo>
                      <a:pt x="32" y="38"/>
                      <a:pt x="31" y="38"/>
                      <a:pt x="31" y="38"/>
                    </a:cubicBezTo>
                    <a:cubicBezTo>
                      <a:pt x="30" y="38"/>
                      <a:pt x="30" y="38"/>
                      <a:pt x="30" y="37"/>
                    </a:cubicBezTo>
                    <a:cubicBezTo>
                      <a:pt x="30" y="36"/>
                      <a:pt x="29" y="35"/>
                      <a:pt x="28" y="35"/>
                    </a:cubicBezTo>
                    <a:cubicBezTo>
                      <a:pt x="27" y="35"/>
                      <a:pt x="26" y="36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42"/>
              <p:cNvSpPr>
                <a:spLocks noEditPoints="1"/>
              </p:cNvSpPr>
              <p:nvPr/>
            </p:nvSpPr>
            <p:spPr bwMode="auto">
              <a:xfrm>
                <a:off x="3706668" y="4682705"/>
                <a:ext cx="454390" cy="454388"/>
              </a:xfrm>
              <a:custGeom>
                <a:avLst/>
                <a:gdLst>
                  <a:gd name="T0" fmla="*/ 45 w 62"/>
                  <a:gd name="T1" fmla="*/ 4 h 62"/>
                  <a:gd name="T2" fmla="*/ 45 w 62"/>
                  <a:gd name="T3" fmla="*/ 9 h 62"/>
                  <a:gd name="T4" fmla="*/ 17 w 62"/>
                  <a:gd name="T5" fmla="*/ 52 h 62"/>
                  <a:gd name="T6" fmla="*/ 16 w 62"/>
                  <a:gd name="T7" fmla="*/ 58 h 62"/>
                  <a:gd name="T8" fmla="*/ 19 w 62"/>
                  <a:gd name="T9" fmla="*/ 52 h 62"/>
                  <a:gd name="T10" fmla="*/ 54 w 62"/>
                  <a:gd name="T11" fmla="*/ 19 h 62"/>
                  <a:gd name="T12" fmla="*/ 56 w 62"/>
                  <a:gd name="T13" fmla="*/ 15 h 62"/>
                  <a:gd name="T14" fmla="*/ 53 w 62"/>
                  <a:gd name="T15" fmla="*/ 19 h 62"/>
                  <a:gd name="T16" fmla="*/ 4 w 62"/>
                  <a:gd name="T17" fmla="*/ 46 h 62"/>
                  <a:gd name="T18" fmla="*/ 9 w 62"/>
                  <a:gd name="T19" fmla="*/ 44 h 62"/>
                  <a:gd name="T20" fmla="*/ 61 w 62"/>
                  <a:gd name="T21" fmla="*/ 30 h 62"/>
                  <a:gd name="T22" fmla="*/ 56 w 62"/>
                  <a:gd name="T23" fmla="*/ 32 h 62"/>
                  <a:gd name="T24" fmla="*/ 61 w 62"/>
                  <a:gd name="T25" fmla="*/ 30 h 62"/>
                  <a:gd name="T26" fmla="*/ 1 w 62"/>
                  <a:gd name="T27" fmla="*/ 30 h 62"/>
                  <a:gd name="T28" fmla="*/ 5 w 62"/>
                  <a:gd name="T29" fmla="*/ 32 h 62"/>
                  <a:gd name="T30" fmla="*/ 52 w 62"/>
                  <a:gd name="T31" fmla="*/ 43 h 62"/>
                  <a:gd name="T32" fmla="*/ 57 w 62"/>
                  <a:gd name="T33" fmla="*/ 47 h 62"/>
                  <a:gd name="T34" fmla="*/ 54 w 62"/>
                  <a:gd name="T35" fmla="*/ 43 h 62"/>
                  <a:gd name="T36" fmla="*/ 10 w 62"/>
                  <a:gd name="T37" fmla="*/ 18 h 62"/>
                  <a:gd name="T38" fmla="*/ 4 w 62"/>
                  <a:gd name="T39" fmla="*/ 15 h 62"/>
                  <a:gd name="T40" fmla="*/ 45 w 62"/>
                  <a:gd name="T41" fmla="*/ 52 h 62"/>
                  <a:gd name="T42" fmla="*/ 45 w 62"/>
                  <a:gd name="T43" fmla="*/ 57 h 62"/>
                  <a:gd name="T44" fmla="*/ 47 w 62"/>
                  <a:gd name="T45" fmla="*/ 56 h 62"/>
                  <a:gd name="T46" fmla="*/ 30 w 62"/>
                  <a:gd name="T47" fmla="*/ 56 h 62"/>
                  <a:gd name="T48" fmla="*/ 32 w 62"/>
                  <a:gd name="T49" fmla="*/ 61 h 62"/>
                  <a:gd name="T50" fmla="*/ 17 w 62"/>
                  <a:gd name="T51" fmla="*/ 9 h 62"/>
                  <a:gd name="T52" fmla="*/ 19 w 62"/>
                  <a:gd name="T53" fmla="*/ 8 h 62"/>
                  <a:gd name="T54" fmla="*/ 15 w 62"/>
                  <a:gd name="T55" fmla="*/ 5 h 62"/>
                  <a:gd name="T56" fmla="*/ 32 w 62"/>
                  <a:gd name="T57" fmla="*/ 5 h 62"/>
                  <a:gd name="T58" fmla="*/ 30 w 62"/>
                  <a:gd name="T59" fmla="*/ 1 h 62"/>
                  <a:gd name="T60" fmla="*/ 53 w 62"/>
                  <a:gd name="T61" fmla="*/ 30 h 62"/>
                  <a:gd name="T62" fmla="*/ 29 w 62"/>
                  <a:gd name="T63" fmla="*/ 53 h 62"/>
                  <a:gd name="T64" fmla="*/ 14 w 62"/>
                  <a:gd name="T65" fmla="*/ 19 h 62"/>
                  <a:gd name="T66" fmla="*/ 48 w 62"/>
                  <a:gd name="T67" fmla="*/ 19 h 62"/>
                  <a:gd name="T68" fmla="*/ 46 w 62"/>
                  <a:gd name="T69" fmla="*/ 22 h 62"/>
                  <a:gd name="T70" fmla="*/ 46 w 62"/>
                  <a:gd name="T71" fmla="*/ 22 h 62"/>
                  <a:gd name="T72" fmla="*/ 39 w 62"/>
                  <a:gd name="T73" fmla="*/ 27 h 62"/>
                  <a:gd name="T74" fmla="*/ 31 w 62"/>
                  <a:gd name="T75" fmla="*/ 48 h 62"/>
                  <a:gd name="T76" fmla="*/ 36 w 62"/>
                  <a:gd name="T77" fmla="*/ 27 h 62"/>
                  <a:gd name="T78" fmla="*/ 36 w 62"/>
                  <a:gd name="T79" fmla="*/ 27 h 62"/>
                  <a:gd name="T80" fmla="*/ 23 w 62"/>
                  <a:gd name="T81" fmla="*/ 27 h 62"/>
                  <a:gd name="T82" fmla="*/ 21 w 62"/>
                  <a:gd name="T83" fmla="*/ 27 h 62"/>
                  <a:gd name="T84" fmla="*/ 28 w 62"/>
                  <a:gd name="T85" fmla="*/ 47 h 62"/>
                  <a:gd name="T86" fmla="*/ 28 w 62"/>
                  <a:gd name="T87" fmla="*/ 47 h 62"/>
                  <a:gd name="T88" fmla="*/ 39 w 62"/>
                  <a:gd name="T89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62">
                    <a:moveTo>
                      <a:pt x="43" y="9"/>
                    </a:moveTo>
                    <a:cubicBezTo>
                      <a:pt x="43" y="9"/>
                      <a:pt x="43" y="9"/>
                      <a:pt x="43" y="8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cubicBezTo>
                      <a:pt x="47" y="4"/>
                      <a:pt x="47" y="5"/>
                      <a:pt x="47" y="5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4" y="9"/>
                      <a:pt x="44" y="10"/>
                      <a:pt x="44" y="10"/>
                    </a:cubicBezTo>
                    <a:cubicBezTo>
                      <a:pt x="43" y="10"/>
                      <a:pt x="43" y="9"/>
                      <a:pt x="43" y="9"/>
                    </a:cubicBezTo>
                    <a:close/>
                    <a:moveTo>
                      <a:pt x="17" y="52"/>
                    </a:move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7"/>
                      <a:pt x="15" y="57"/>
                      <a:pt x="15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8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2"/>
                      <a:pt x="19" y="52"/>
                    </a:cubicBezTo>
                    <a:cubicBezTo>
                      <a:pt x="18" y="52"/>
                      <a:pt x="18" y="52"/>
                      <a:pt x="17" y="52"/>
                    </a:cubicBezTo>
                    <a:close/>
                    <a:moveTo>
                      <a:pt x="53" y="19"/>
                    </a:moveTo>
                    <a:cubicBezTo>
                      <a:pt x="53" y="19"/>
                      <a:pt x="53" y="19"/>
                      <a:pt x="54" y="19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8" y="16"/>
                      <a:pt x="58" y="16"/>
                      <a:pt x="58" y="15"/>
                    </a:cubicBezTo>
                    <a:cubicBezTo>
                      <a:pt x="57" y="15"/>
                      <a:pt x="57" y="14"/>
                      <a:pt x="56" y="15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7"/>
                      <a:pt x="52" y="18"/>
                      <a:pt x="52" y="18"/>
                    </a:cubicBezTo>
                    <a:cubicBezTo>
                      <a:pt x="52" y="19"/>
                      <a:pt x="53" y="19"/>
                      <a:pt x="53" y="19"/>
                    </a:cubicBezTo>
                    <a:close/>
                    <a:moveTo>
                      <a:pt x="8" y="43"/>
                    </a:move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4" y="46"/>
                      <a:pt x="4" y="46"/>
                    </a:cubicBezTo>
                    <a:cubicBezTo>
                      <a:pt x="4" y="46"/>
                      <a:pt x="5" y="47"/>
                      <a:pt x="5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0" y="44"/>
                      <a:pt x="10" y="43"/>
                      <a:pt x="10" y="43"/>
                    </a:cubicBezTo>
                    <a:cubicBezTo>
                      <a:pt x="9" y="42"/>
                      <a:pt x="9" y="42"/>
                      <a:pt x="8" y="43"/>
                    </a:cubicBezTo>
                    <a:close/>
                    <a:moveTo>
                      <a:pt x="61" y="30"/>
                    </a:move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5" y="30"/>
                      <a:pt x="55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1" y="32"/>
                      <a:pt x="62" y="31"/>
                      <a:pt x="62" y="31"/>
                    </a:cubicBezTo>
                    <a:cubicBezTo>
                      <a:pt x="62" y="30"/>
                      <a:pt x="61" y="30"/>
                      <a:pt x="61" y="30"/>
                    </a:cubicBezTo>
                    <a:close/>
                    <a:moveTo>
                      <a:pt x="6" y="31"/>
                    </a:moveTo>
                    <a:cubicBezTo>
                      <a:pt x="6" y="30"/>
                      <a:pt x="6" y="30"/>
                      <a:pt x="5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2"/>
                      <a:pt x="1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2"/>
                      <a:pt x="6" y="31"/>
                      <a:pt x="6" y="31"/>
                    </a:cubicBezTo>
                    <a:close/>
                    <a:moveTo>
                      <a:pt x="54" y="43"/>
                    </a:moveTo>
                    <a:cubicBezTo>
                      <a:pt x="53" y="42"/>
                      <a:pt x="52" y="42"/>
                      <a:pt x="52" y="43"/>
                    </a:cubicBezTo>
                    <a:cubicBezTo>
                      <a:pt x="52" y="43"/>
                      <a:pt x="52" y="44"/>
                      <a:pt x="53" y="44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8" y="46"/>
                      <a:pt x="58" y="46"/>
                    </a:cubicBezTo>
                    <a:cubicBezTo>
                      <a:pt x="58" y="46"/>
                      <a:pt x="58" y="45"/>
                      <a:pt x="57" y="45"/>
                    </a:cubicBezTo>
                    <a:lnTo>
                      <a:pt x="54" y="43"/>
                    </a:lnTo>
                    <a:close/>
                    <a:moveTo>
                      <a:pt x="8" y="19"/>
                    </a:moveTo>
                    <a:cubicBezTo>
                      <a:pt x="8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10" y="18"/>
                    </a:cubicBezTo>
                    <a:cubicBezTo>
                      <a:pt x="10" y="18"/>
                      <a:pt x="10" y="17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4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7"/>
                    </a:cubicBezTo>
                    <a:lnTo>
                      <a:pt x="8" y="19"/>
                    </a:lnTo>
                    <a:close/>
                    <a:moveTo>
                      <a:pt x="45" y="52"/>
                    </a:moveTo>
                    <a:cubicBezTo>
                      <a:pt x="44" y="52"/>
                      <a:pt x="44" y="52"/>
                      <a:pt x="43" y="52"/>
                    </a:cubicBezTo>
                    <a:cubicBezTo>
                      <a:pt x="43" y="52"/>
                      <a:pt x="43" y="53"/>
                      <a:pt x="43" y="53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7" y="57"/>
                      <a:pt x="47" y="57"/>
                      <a:pt x="47" y="56"/>
                    </a:cubicBezTo>
                    <a:lnTo>
                      <a:pt x="45" y="52"/>
                    </a:lnTo>
                    <a:close/>
                    <a:moveTo>
                      <a:pt x="31" y="55"/>
                    </a:moveTo>
                    <a:cubicBezTo>
                      <a:pt x="30" y="55"/>
                      <a:pt x="30" y="56"/>
                      <a:pt x="30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2"/>
                      <a:pt x="31" y="62"/>
                    </a:cubicBezTo>
                    <a:cubicBezTo>
                      <a:pt x="31" y="62"/>
                      <a:pt x="32" y="61"/>
                      <a:pt x="32" y="61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1" y="55"/>
                      <a:pt x="31" y="55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9"/>
                      <a:pt x="19" y="9"/>
                      <a:pt x="19" y="8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5" y="5"/>
                      <a:pt x="15" y="5"/>
                    </a:cubicBezTo>
                    <a:lnTo>
                      <a:pt x="17" y="9"/>
                    </a:lnTo>
                    <a:close/>
                    <a:moveTo>
                      <a:pt x="31" y="6"/>
                    </a:moveTo>
                    <a:cubicBezTo>
                      <a:pt x="31" y="6"/>
                      <a:pt x="32" y="6"/>
                      <a:pt x="32" y="5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6"/>
                      <a:pt x="30" y="6"/>
                      <a:pt x="31" y="6"/>
                    </a:cubicBezTo>
                    <a:close/>
                    <a:moveTo>
                      <a:pt x="53" y="30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1" y="53"/>
                      <a:pt x="31" y="53"/>
                    </a:cubicBezTo>
                    <a:cubicBezTo>
                      <a:pt x="30" y="53"/>
                      <a:pt x="30" y="53"/>
                      <a:pt x="29" y="53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8" y="29"/>
                      <a:pt x="8" y="28"/>
                      <a:pt x="9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7" y="18"/>
                      <a:pt x="48" y="19"/>
                      <a:pt x="48" y="1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8"/>
                      <a:pt x="54" y="29"/>
                      <a:pt x="53" y="30"/>
                    </a:cubicBezTo>
                    <a:close/>
                    <a:moveTo>
                      <a:pt x="46" y="22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50" y="27"/>
                      <a:pt x="50" y="27"/>
                      <a:pt x="50" y="27"/>
                    </a:cubicBezTo>
                    <a:lnTo>
                      <a:pt x="46" y="22"/>
                    </a:lnTo>
                    <a:close/>
                    <a:moveTo>
                      <a:pt x="44" y="21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9" y="27"/>
                      <a:pt x="39" y="27"/>
                      <a:pt x="39" y="27"/>
                    </a:cubicBezTo>
                    <a:lnTo>
                      <a:pt x="44" y="21"/>
                    </a:lnTo>
                    <a:close/>
                    <a:moveTo>
                      <a:pt x="25" y="29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7" y="29"/>
                      <a:pt x="37" y="29"/>
                      <a:pt x="37" y="29"/>
                    </a:cubicBezTo>
                    <a:lnTo>
                      <a:pt x="25" y="29"/>
                    </a:lnTo>
                    <a:close/>
                    <a:moveTo>
                      <a:pt x="36" y="2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26" y="27"/>
                      <a:pt x="26" y="27"/>
                      <a:pt x="26" y="27"/>
                    </a:cubicBezTo>
                    <a:lnTo>
                      <a:pt x="36" y="27"/>
                    </a:lnTo>
                    <a:close/>
                    <a:moveTo>
                      <a:pt x="28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8" y="21"/>
                    </a:lnTo>
                    <a:close/>
                    <a:moveTo>
                      <a:pt x="12" y="27"/>
                    </a:moveTo>
                    <a:cubicBezTo>
                      <a:pt x="21" y="27"/>
                      <a:pt x="21" y="27"/>
                      <a:pt x="21" y="27"/>
                    </a:cubicBezTo>
                    <a:cubicBezTo>
                      <a:pt x="16" y="22"/>
                      <a:pt x="16" y="22"/>
                      <a:pt x="16" y="22"/>
                    </a:cubicBezTo>
                    <a:lnTo>
                      <a:pt x="12" y="27"/>
                    </a:lnTo>
                    <a:close/>
                    <a:moveTo>
                      <a:pt x="28" y="47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12" y="29"/>
                      <a:pt x="12" y="29"/>
                      <a:pt x="12" y="29"/>
                    </a:cubicBezTo>
                    <a:lnTo>
                      <a:pt x="28" y="47"/>
                    </a:lnTo>
                    <a:close/>
                    <a:moveTo>
                      <a:pt x="33" y="47"/>
                    </a:moveTo>
                    <a:cubicBezTo>
                      <a:pt x="49" y="29"/>
                      <a:pt x="49" y="29"/>
                      <a:pt x="49" y="29"/>
                    </a:cubicBezTo>
                    <a:cubicBezTo>
                      <a:pt x="39" y="29"/>
                      <a:pt x="39" y="29"/>
                      <a:pt x="39" y="29"/>
                    </a:cubicBezTo>
                    <a:lnTo>
                      <a:pt x="33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41"/>
              <p:cNvSpPr>
                <a:spLocks noEditPoints="1"/>
              </p:cNvSpPr>
              <p:nvPr/>
            </p:nvSpPr>
            <p:spPr bwMode="auto">
              <a:xfrm>
                <a:off x="4623918" y="2055543"/>
                <a:ext cx="467459" cy="451878"/>
              </a:xfrm>
              <a:custGeom>
                <a:avLst/>
                <a:gdLst>
                  <a:gd name="T0" fmla="*/ 12 w 63"/>
                  <a:gd name="T1" fmla="*/ 10 h 61"/>
                  <a:gd name="T2" fmla="*/ 13 w 63"/>
                  <a:gd name="T3" fmla="*/ 10 h 61"/>
                  <a:gd name="T4" fmla="*/ 13 w 63"/>
                  <a:gd name="T5" fmla="*/ 12 h 61"/>
                  <a:gd name="T6" fmla="*/ 13 w 63"/>
                  <a:gd name="T7" fmla="*/ 29 h 61"/>
                  <a:gd name="T8" fmla="*/ 13 w 63"/>
                  <a:gd name="T9" fmla="*/ 31 h 61"/>
                  <a:gd name="T10" fmla="*/ 13 w 63"/>
                  <a:gd name="T11" fmla="*/ 31 h 61"/>
                  <a:gd name="T12" fmla="*/ 12 w 63"/>
                  <a:gd name="T13" fmla="*/ 31 h 61"/>
                  <a:gd name="T14" fmla="*/ 12 w 63"/>
                  <a:gd name="T15" fmla="*/ 10 h 61"/>
                  <a:gd name="T16" fmla="*/ 61 w 63"/>
                  <a:gd name="T17" fmla="*/ 59 h 61"/>
                  <a:gd name="T18" fmla="*/ 56 w 63"/>
                  <a:gd name="T19" fmla="*/ 61 h 61"/>
                  <a:gd name="T20" fmla="*/ 51 w 63"/>
                  <a:gd name="T21" fmla="*/ 59 h 61"/>
                  <a:gd name="T22" fmla="*/ 38 w 63"/>
                  <a:gd name="T23" fmla="*/ 47 h 61"/>
                  <a:gd name="T24" fmla="*/ 36 w 63"/>
                  <a:gd name="T25" fmla="*/ 42 h 61"/>
                  <a:gd name="T26" fmla="*/ 32 w 63"/>
                  <a:gd name="T27" fmla="*/ 38 h 61"/>
                  <a:gd name="T28" fmla="*/ 22 w 63"/>
                  <a:gd name="T29" fmla="*/ 41 h 61"/>
                  <a:gd name="T30" fmla="*/ 8 w 63"/>
                  <a:gd name="T31" fmla="*/ 35 h 61"/>
                  <a:gd name="T32" fmla="*/ 8 w 63"/>
                  <a:gd name="T33" fmla="*/ 6 h 61"/>
                  <a:gd name="T34" fmla="*/ 22 w 63"/>
                  <a:gd name="T35" fmla="*/ 0 h 61"/>
                  <a:gd name="T36" fmla="*/ 36 w 63"/>
                  <a:gd name="T37" fmla="*/ 6 h 61"/>
                  <a:gd name="T38" fmla="*/ 39 w 63"/>
                  <a:gd name="T39" fmla="*/ 31 h 61"/>
                  <a:gd name="T40" fmla="*/ 43 w 63"/>
                  <a:gd name="T41" fmla="*/ 35 h 61"/>
                  <a:gd name="T42" fmla="*/ 48 w 63"/>
                  <a:gd name="T43" fmla="*/ 37 h 61"/>
                  <a:gd name="T44" fmla="*/ 60 w 63"/>
                  <a:gd name="T45" fmla="*/ 49 h 61"/>
                  <a:gd name="T46" fmla="*/ 61 w 63"/>
                  <a:gd name="T47" fmla="*/ 59 h 61"/>
                  <a:gd name="T48" fmla="*/ 10 w 63"/>
                  <a:gd name="T49" fmla="*/ 8 h 61"/>
                  <a:gd name="T50" fmla="*/ 5 w 63"/>
                  <a:gd name="T51" fmla="*/ 21 h 61"/>
                  <a:gd name="T52" fmla="*/ 10 w 63"/>
                  <a:gd name="T53" fmla="*/ 33 h 61"/>
                  <a:gd name="T54" fmla="*/ 22 w 63"/>
                  <a:gd name="T55" fmla="*/ 38 h 61"/>
                  <a:gd name="T56" fmla="*/ 34 w 63"/>
                  <a:gd name="T57" fmla="*/ 33 h 61"/>
                  <a:gd name="T58" fmla="*/ 39 w 63"/>
                  <a:gd name="T59" fmla="*/ 21 h 61"/>
                  <a:gd name="T60" fmla="*/ 34 w 63"/>
                  <a:gd name="T61" fmla="*/ 8 h 61"/>
                  <a:gd name="T62" fmla="*/ 22 w 63"/>
                  <a:gd name="T63" fmla="*/ 3 h 61"/>
                  <a:gd name="T64" fmla="*/ 10 w 63"/>
                  <a:gd name="T65" fmla="*/ 8 h 61"/>
                  <a:gd name="T66" fmla="*/ 36 w 63"/>
                  <a:gd name="T67" fmla="*/ 34 h 61"/>
                  <a:gd name="T68" fmla="*/ 34 w 63"/>
                  <a:gd name="T69" fmla="*/ 35 h 61"/>
                  <a:gd name="T70" fmla="*/ 38 w 63"/>
                  <a:gd name="T71" fmla="*/ 39 h 61"/>
                  <a:gd name="T72" fmla="*/ 39 w 63"/>
                  <a:gd name="T73" fmla="*/ 37 h 61"/>
                  <a:gd name="T74" fmla="*/ 40 w 63"/>
                  <a:gd name="T75" fmla="*/ 36 h 61"/>
                  <a:gd name="T76" fmla="*/ 37 w 63"/>
                  <a:gd name="T77" fmla="*/ 33 h 61"/>
                  <a:gd name="T78" fmla="*/ 36 w 63"/>
                  <a:gd name="T79" fmla="*/ 34 h 61"/>
                  <a:gd name="T80" fmla="*/ 41 w 63"/>
                  <a:gd name="T81" fmla="*/ 44 h 61"/>
                  <a:gd name="T82" fmla="*/ 53 w 63"/>
                  <a:gd name="T83" fmla="*/ 57 h 61"/>
                  <a:gd name="T84" fmla="*/ 58 w 63"/>
                  <a:gd name="T85" fmla="*/ 57 h 61"/>
                  <a:gd name="T86" fmla="*/ 60 w 63"/>
                  <a:gd name="T87" fmla="*/ 54 h 61"/>
                  <a:gd name="T88" fmla="*/ 58 w 63"/>
                  <a:gd name="T89" fmla="*/ 51 h 61"/>
                  <a:gd name="T90" fmla="*/ 46 w 63"/>
                  <a:gd name="T91" fmla="*/ 39 h 61"/>
                  <a:gd name="T92" fmla="*/ 43 w 63"/>
                  <a:gd name="T93" fmla="*/ 38 h 61"/>
                  <a:gd name="T94" fmla="*/ 42 w 63"/>
                  <a:gd name="T95" fmla="*/ 38 h 61"/>
                  <a:gd name="T96" fmla="*/ 41 w 63"/>
                  <a:gd name="T97" fmla="*/ 38 h 61"/>
                  <a:gd name="T98" fmla="*/ 40 w 63"/>
                  <a:gd name="T99" fmla="*/ 39 h 61"/>
                  <a:gd name="T100" fmla="*/ 40 w 63"/>
                  <a:gd name="T101" fmla="*/ 40 h 61"/>
                  <a:gd name="T102" fmla="*/ 39 w 63"/>
                  <a:gd name="T103" fmla="*/ 40 h 61"/>
                  <a:gd name="T104" fmla="*/ 41 w 63"/>
                  <a:gd name="T105" fmla="*/ 4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" h="61">
                    <a:moveTo>
                      <a:pt x="12" y="10"/>
                    </a:move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1"/>
                      <a:pt x="14" y="11"/>
                      <a:pt x="13" y="12"/>
                    </a:cubicBezTo>
                    <a:cubicBezTo>
                      <a:pt x="8" y="17"/>
                      <a:pt x="8" y="24"/>
                      <a:pt x="13" y="29"/>
                    </a:cubicBezTo>
                    <a:cubicBezTo>
                      <a:pt x="14" y="30"/>
                      <a:pt x="14" y="30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6" y="25"/>
                      <a:pt x="6" y="16"/>
                      <a:pt x="12" y="10"/>
                    </a:cubicBezTo>
                    <a:close/>
                    <a:moveTo>
                      <a:pt x="61" y="59"/>
                    </a:moveTo>
                    <a:cubicBezTo>
                      <a:pt x="59" y="60"/>
                      <a:pt x="58" y="61"/>
                      <a:pt x="56" y="61"/>
                    </a:cubicBezTo>
                    <a:cubicBezTo>
                      <a:pt x="54" y="61"/>
                      <a:pt x="52" y="60"/>
                      <a:pt x="51" y="59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7" y="45"/>
                      <a:pt x="36" y="43"/>
                      <a:pt x="36" y="42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29" y="40"/>
                      <a:pt x="26" y="41"/>
                      <a:pt x="22" y="41"/>
                    </a:cubicBezTo>
                    <a:cubicBezTo>
                      <a:pt x="17" y="41"/>
                      <a:pt x="12" y="38"/>
                      <a:pt x="8" y="35"/>
                    </a:cubicBezTo>
                    <a:cubicBezTo>
                      <a:pt x="0" y="27"/>
                      <a:pt x="0" y="14"/>
                      <a:pt x="8" y="6"/>
                    </a:cubicBezTo>
                    <a:cubicBezTo>
                      <a:pt x="12" y="3"/>
                      <a:pt x="17" y="0"/>
                      <a:pt x="22" y="0"/>
                    </a:cubicBezTo>
                    <a:cubicBezTo>
                      <a:pt x="28" y="0"/>
                      <a:pt x="33" y="3"/>
                      <a:pt x="36" y="6"/>
                    </a:cubicBezTo>
                    <a:cubicBezTo>
                      <a:pt x="43" y="13"/>
                      <a:pt x="44" y="23"/>
                      <a:pt x="39" y="31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5"/>
                      <a:pt x="47" y="35"/>
                      <a:pt x="48" y="37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63" y="52"/>
                      <a:pt x="63" y="56"/>
                      <a:pt x="61" y="59"/>
                    </a:cubicBezTo>
                    <a:close/>
                    <a:moveTo>
                      <a:pt x="10" y="8"/>
                    </a:moveTo>
                    <a:cubicBezTo>
                      <a:pt x="7" y="12"/>
                      <a:pt x="5" y="16"/>
                      <a:pt x="5" y="21"/>
                    </a:cubicBezTo>
                    <a:cubicBezTo>
                      <a:pt x="5" y="25"/>
                      <a:pt x="7" y="29"/>
                      <a:pt x="10" y="33"/>
                    </a:cubicBezTo>
                    <a:cubicBezTo>
                      <a:pt x="13" y="36"/>
                      <a:pt x="18" y="38"/>
                      <a:pt x="22" y="38"/>
                    </a:cubicBezTo>
                    <a:cubicBezTo>
                      <a:pt x="27" y="38"/>
                      <a:pt x="31" y="36"/>
                      <a:pt x="34" y="33"/>
                    </a:cubicBezTo>
                    <a:cubicBezTo>
                      <a:pt x="37" y="29"/>
                      <a:pt x="39" y="25"/>
                      <a:pt x="39" y="21"/>
                    </a:cubicBezTo>
                    <a:cubicBezTo>
                      <a:pt x="39" y="16"/>
                      <a:pt x="37" y="12"/>
                      <a:pt x="34" y="8"/>
                    </a:cubicBezTo>
                    <a:cubicBezTo>
                      <a:pt x="31" y="5"/>
                      <a:pt x="27" y="3"/>
                      <a:pt x="22" y="3"/>
                    </a:cubicBezTo>
                    <a:cubicBezTo>
                      <a:pt x="18" y="3"/>
                      <a:pt x="13" y="5"/>
                      <a:pt x="10" y="8"/>
                    </a:cubicBezTo>
                    <a:close/>
                    <a:moveTo>
                      <a:pt x="36" y="34"/>
                    </a:moveTo>
                    <a:cubicBezTo>
                      <a:pt x="35" y="34"/>
                      <a:pt x="35" y="35"/>
                      <a:pt x="34" y="35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7"/>
                      <a:pt x="40" y="36"/>
                      <a:pt x="40" y="36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6" y="33"/>
                      <a:pt x="36" y="34"/>
                      <a:pt x="36" y="34"/>
                    </a:cubicBezTo>
                    <a:close/>
                    <a:moveTo>
                      <a:pt x="41" y="44"/>
                    </a:move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8"/>
                      <a:pt x="57" y="58"/>
                      <a:pt x="58" y="57"/>
                    </a:cubicBezTo>
                    <a:cubicBezTo>
                      <a:pt x="59" y="56"/>
                      <a:pt x="60" y="55"/>
                      <a:pt x="60" y="54"/>
                    </a:cubicBezTo>
                    <a:cubicBezTo>
                      <a:pt x="60" y="53"/>
                      <a:pt x="59" y="52"/>
                      <a:pt x="58" y="51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5" y="38"/>
                      <a:pt x="44" y="38"/>
                      <a:pt x="43" y="38"/>
                    </a:cubicBez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0" y="39"/>
                    </a:cubicBezTo>
                    <a:cubicBezTo>
                      <a:pt x="40" y="39"/>
                      <a:pt x="40" y="39"/>
                      <a:pt x="40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9" y="42"/>
                      <a:pt x="39" y="43"/>
                      <a:pt x="41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41"/>
              <p:cNvSpPr>
                <a:spLocks noEditPoints="1"/>
              </p:cNvSpPr>
              <p:nvPr/>
            </p:nvSpPr>
            <p:spPr bwMode="auto">
              <a:xfrm>
                <a:off x="7387715" y="5751080"/>
                <a:ext cx="467459" cy="451878"/>
              </a:xfrm>
              <a:custGeom>
                <a:avLst/>
                <a:gdLst>
                  <a:gd name="T0" fmla="*/ 12 w 63"/>
                  <a:gd name="T1" fmla="*/ 10 h 61"/>
                  <a:gd name="T2" fmla="*/ 13 w 63"/>
                  <a:gd name="T3" fmla="*/ 10 h 61"/>
                  <a:gd name="T4" fmla="*/ 13 w 63"/>
                  <a:gd name="T5" fmla="*/ 12 h 61"/>
                  <a:gd name="T6" fmla="*/ 13 w 63"/>
                  <a:gd name="T7" fmla="*/ 29 h 61"/>
                  <a:gd name="T8" fmla="*/ 13 w 63"/>
                  <a:gd name="T9" fmla="*/ 31 h 61"/>
                  <a:gd name="T10" fmla="*/ 13 w 63"/>
                  <a:gd name="T11" fmla="*/ 31 h 61"/>
                  <a:gd name="T12" fmla="*/ 12 w 63"/>
                  <a:gd name="T13" fmla="*/ 31 h 61"/>
                  <a:gd name="T14" fmla="*/ 12 w 63"/>
                  <a:gd name="T15" fmla="*/ 10 h 61"/>
                  <a:gd name="T16" fmla="*/ 61 w 63"/>
                  <a:gd name="T17" fmla="*/ 59 h 61"/>
                  <a:gd name="T18" fmla="*/ 56 w 63"/>
                  <a:gd name="T19" fmla="*/ 61 h 61"/>
                  <a:gd name="T20" fmla="*/ 51 w 63"/>
                  <a:gd name="T21" fmla="*/ 59 h 61"/>
                  <a:gd name="T22" fmla="*/ 38 w 63"/>
                  <a:gd name="T23" fmla="*/ 47 h 61"/>
                  <a:gd name="T24" fmla="*/ 36 w 63"/>
                  <a:gd name="T25" fmla="*/ 42 h 61"/>
                  <a:gd name="T26" fmla="*/ 32 w 63"/>
                  <a:gd name="T27" fmla="*/ 38 h 61"/>
                  <a:gd name="T28" fmla="*/ 22 w 63"/>
                  <a:gd name="T29" fmla="*/ 41 h 61"/>
                  <a:gd name="T30" fmla="*/ 8 w 63"/>
                  <a:gd name="T31" fmla="*/ 35 h 61"/>
                  <a:gd name="T32" fmla="*/ 8 w 63"/>
                  <a:gd name="T33" fmla="*/ 6 h 61"/>
                  <a:gd name="T34" fmla="*/ 22 w 63"/>
                  <a:gd name="T35" fmla="*/ 0 h 61"/>
                  <a:gd name="T36" fmla="*/ 36 w 63"/>
                  <a:gd name="T37" fmla="*/ 6 h 61"/>
                  <a:gd name="T38" fmla="*/ 39 w 63"/>
                  <a:gd name="T39" fmla="*/ 31 h 61"/>
                  <a:gd name="T40" fmla="*/ 43 w 63"/>
                  <a:gd name="T41" fmla="*/ 35 h 61"/>
                  <a:gd name="T42" fmla="*/ 48 w 63"/>
                  <a:gd name="T43" fmla="*/ 37 h 61"/>
                  <a:gd name="T44" fmla="*/ 60 w 63"/>
                  <a:gd name="T45" fmla="*/ 49 h 61"/>
                  <a:gd name="T46" fmla="*/ 61 w 63"/>
                  <a:gd name="T47" fmla="*/ 59 h 61"/>
                  <a:gd name="T48" fmla="*/ 10 w 63"/>
                  <a:gd name="T49" fmla="*/ 8 h 61"/>
                  <a:gd name="T50" fmla="*/ 5 w 63"/>
                  <a:gd name="T51" fmla="*/ 21 h 61"/>
                  <a:gd name="T52" fmla="*/ 10 w 63"/>
                  <a:gd name="T53" fmla="*/ 33 h 61"/>
                  <a:gd name="T54" fmla="*/ 22 w 63"/>
                  <a:gd name="T55" fmla="*/ 38 h 61"/>
                  <a:gd name="T56" fmla="*/ 34 w 63"/>
                  <a:gd name="T57" fmla="*/ 33 h 61"/>
                  <a:gd name="T58" fmla="*/ 39 w 63"/>
                  <a:gd name="T59" fmla="*/ 21 h 61"/>
                  <a:gd name="T60" fmla="*/ 34 w 63"/>
                  <a:gd name="T61" fmla="*/ 8 h 61"/>
                  <a:gd name="T62" fmla="*/ 22 w 63"/>
                  <a:gd name="T63" fmla="*/ 3 h 61"/>
                  <a:gd name="T64" fmla="*/ 10 w 63"/>
                  <a:gd name="T65" fmla="*/ 8 h 61"/>
                  <a:gd name="T66" fmla="*/ 36 w 63"/>
                  <a:gd name="T67" fmla="*/ 34 h 61"/>
                  <a:gd name="T68" fmla="*/ 34 w 63"/>
                  <a:gd name="T69" fmla="*/ 35 h 61"/>
                  <a:gd name="T70" fmla="*/ 38 w 63"/>
                  <a:gd name="T71" fmla="*/ 39 h 61"/>
                  <a:gd name="T72" fmla="*/ 39 w 63"/>
                  <a:gd name="T73" fmla="*/ 37 h 61"/>
                  <a:gd name="T74" fmla="*/ 40 w 63"/>
                  <a:gd name="T75" fmla="*/ 36 h 61"/>
                  <a:gd name="T76" fmla="*/ 37 w 63"/>
                  <a:gd name="T77" fmla="*/ 33 h 61"/>
                  <a:gd name="T78" fmla="*/ 36 w 63"/>
                  <a:gd name="T79" fmla="*/ 34 h 61"/>
                  <a:gd name="T80" fmla="*/ 41 w 63"/>
                  <a:gd name="T81" fmla="*/ 44 h 61"/>
                  <a:gd name="T82" fmla="*/ 53 w 63"/>
                  <a:gd name="T83" fmla="*/ 57 h 61"/>
                  <a:gd name="T84" fmla="*/ 58 w 63"/>
                  <a:gd name="T85" fmla="*/ 57 h 61"/>
                  <a:gd name="T86" fmla="*/ 60 w 63"/>
                  <a:gd name="T87" fmla="*/ 54 h 61"/>
                  <a:gd name="T88" fmla="*/ 58 w 63"/>
                  <a:gd name="T89" fmla="*/ 51 h 61"/>
                  <a:gd name="T90" fmla="*/ 46 w 63"/>
                  <a:gd name="T91" fmla="*/ 39 h 61"/>
                  <a:gd name="T92" fmla="*/ 43 w 63"/>
                  <a:gd name="T93" fmla="*/ 38 h 61"/>
                  <a:gd name="T94" fmla="*/ 42 w 63"/>
                  <a:gd name="T95" fmla="*/ 38 h 61"/>
                  <a:gd name="T96" fmla="*/ 41 w 63"/>
                  <a:gd name="T97" fmla="*/ 38 h 61"/>
                  <a:gd name="T98" fmla="*/ 40 w 63"/>
                  <a:gd name="T99" fmla="*/ 39 h 61"/>
                  <a:gd name="T100" fmla="*/ 40 w 63"/>
                  <a:gd name="T101" fmla="*/ 40 h 61"/>
                  <a:gd name="T102" fmla="*/ 39 w 63"/>
                  <a:gd name="T103" fmla="*/ 40 h 61"/>
                  <a:gd name="T104" fmla="*/ 41 w 63"/>
                  <a:gd name="T105" fmla="*/ 4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" h="61">
                    <a:moveTo>
                      <a:pt x="12" y="10"/>
                    </a:move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1"/>
                      <a:pt x="14" y="11"/>
                      <a:pt x="13" y="12"/>
                    </a:cubicBezTo>
                    <a:cubicBezTo>
                      <a:pt x="8" y="17"/>
                      <a:pt x="8" y="24"/>
                      <a:pt x="13" y="29"/>
                    </a:cubicBezTo>
                    <a:cubicBezTo>
                      <a:pt x="14" y="30"/>
                      <a:pt x="14" y="30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6" y="25"/>
                      <a:pt x="6" y="16"/>
                      <a:pt x="12" y="10"/>
                    </a:cubicBezTo>
                    <a:close/>
                    <a:moveTo>
                      <a:pt x="61" y="59"/>
                    </a:moveTo>
                    <a:cubicBezTo>
                      <a:pt x="59" y="60"/>
                      <a:pt x="58" y="61"/>
                      <a:pt x="56" y="61"/>
                    </a:cubicBezTo>
                    <a:cubicBezTo>
                      <a:pt x="54" y="61"/>
                      <a:pt x="52" y="60"/>
                      <a:pt x="51" y="59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7" y="45"/>
                      <a:pt x="36" y="43"/>
                      <a:pt x="36" y="42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29" y="40"/>
                      <a:pt x="26" y="41"/>
                      <a:pt x="22" y="41"/>
                    </a:cubicBezTo>
                    <a:cubicBezTo>
                      <a:pt x="17" y="41"/>
                      <a:pt x="12" y="38"/>
                      <a:pt x="8" y="35"/>
                    </a:cubicBezTo>
                    <a:cubicBezTo>
                      <a:pt x="0" y="27"/>
                      <a:pt x="0" y="14"/>
                      <a:pt x="8" y="6"/>
                    </a:cubicBezTo>
                    <a:cubicBezTo>
                      <a:pt x="12" y="3"/>
                      <a:pt x="17" y="0"/>
                      <a:pt x="22" y="0"/>
                    </a:cubicBezTo>
                    <a:cubicBezTo>
                      <a:pt x="28" y="0"/>
                      <a:pt x="33" y="3"/>
                      <a:pt x="36" y="6"/>
                    </a:cubicBezTo>
                    <a:cubicBezTo>
                      <a:pt x="43" y="13"/>
                      <a:pt x="44" y="23"/>
                      <a:pt x="39" y="31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5"/>
                      <a:pt x="47" y="35"/>
                      <a:pt x="48" y="37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63" y="52"/>
                      <a:pt x="63" y="56"/>
                      <a:pt x="61" y="59"/>
                    </a:cubicBezTo>
                    <a:close/>
                    <a:moveTo>
                      <a:pt x="10" y="8"/>
                    </a:moveTo>
                    <a:cubicBezTo>
                      <a:pt x="7" y="12"/>
                      <a:pt x="5" y="16"/>
                      <a:pt x="5" y="21"/>
                    </a:cubicBezTo>
                    <a:cubicBezTo>
                      <a:pt x="5" y="25"/>
                      <a:pt x="7" y="29"/>
                      <a:pt x="10" y="33"/>
                    </a:cubicBezTo>
                    <a:cubicBezTo>
                      <a:pt x="13" y="36"/>
                      <a:pt x="18" y="38"/>
                      <a:pt x="22" y="38"/>
                    </a:cubicBezTo>
                    <a:cubicBezTo>
                      <a:pt x="27" y="38"/>
                      <a:pt x="31" y="36"/>
                      <a:pt x="34" y="33"/>
                    </a:cubicBezTo>
                    <a:cubicBezTo>
                      <a:pt x="37" y="29"/>
                      <a:pt x="39" y="25"/>
                      <a:pt x="39" y="21"/>
                    </a:cubicBezTo>
                    <a:cubicBezTo>
                      <a:pt x="39" y="16"/>
                      <a:pt x="37" y="12"/>
                      <a:pt x="34" y="8"/>
                    </a:cubicBezTo>
                    <a:cubicBezTo>
                      <a:pt x="31" y="5"/>
                      <a:pt x="27" y="3"/>
                      <a:pt x="22" y="3"/>
                    </a:cubicBezTo>
                    <a:cubicBezTo>
                      <a:pt x="18" y="3"/>
                      <a:pt x="13" y="5"/>
                      <a:pt x="10" y="8"/>
                    </a:cubicBezTo>
                    <a:close/>
                    <a:moveTo>
                      <a:pt x="36" y="34"/>
                    </a:moveTo>
                    <a:cubicBezTo>
                      <a:pt x="35" y="34"/>
                      <a:pt x="35" y="35"/>
                      <a:pt x="34" y="35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7"/>
                      <a:pt x="40" y="36"/>
                      <a:pt x="40" y="36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6" y="33"/>
                      <a:pt x="36" y="34"/>
                      <a:pt x="36" y="34"/>
                    </a:cubicBezTo>
                    <a:close/>
                    <a:moveTo>
                      <a:pt x="41" y="44"/>
                    </a:move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8"/>
                      <a:pt x="57" y="58"/>
                      <a:pt x="58" y="57"/>
                    </a:cubicBezTo>
                    <a:cubicBezTo>
                      <a:pt x="59" y="56"/>
                      <a:pt x="60" y="55"/>
                      <a:pt x="60" y="54"/>
                    </a:cubicBezTo>
                    <a:cubicBezTo>
                      <a:pt x="60" y="53"/>
                      <a:pt x="59" y="52"/>
                      <a:pt x="58" y="51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5" y="38"/>
                      <a:pt x="44" y="38"/>
                      <a:pt x="43" y="38"/>
                    </a:cubicBez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0" y="39"/>
                    </a:cubicBezTo>
                    <a:cubicBezTo>
                      <a:pt x="40" y="39"/>
                      <a:pt x="40" y="39"/>
                      <a:pt x="40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9" y="42"/>
                      <a:pt x="39" y="43"/>
                      <a:pt x="41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85"/>
              <p:cNvSpPr>
                <a:spLocks noEditPoints="1"/>
              </p:cNvSpPr>
              <p:nvPr/>
            </p:nvSpPr>
            <p:spPr bwMode="auto">
              <a:xfrm>
                <a:off x="5477342" y="6185035"/>
                <a:ext cx="653447" cy="491050"/>
              </a:xfrm>
              <a:custGeom>
                <a:avLst/>
                <a:gdLst>
                  <a:gd name="T0" fmla="*/ 53 w 71"/>
                  <a:gd name="T1" fmla="*/ 5 h 51"/>
                  <a:gd name="T2" fmla="*/ 0 w 71"/>
                  <a:gd name="T3" fmla="*/ 12 h 51"/>
                  <a:gd name="T4" fmla="*/ 8 w 71"/>
                  <a:gd name="T5" fmla="*/ 33 h 51"/>
                  <a:gd name="T6" fmla="*/ 12 w 71"/>
                  <a:gd name="T7" fmla="*/ 43 h 51"/>
                  <a:gd name="T8" fmla="*/ 46 w 71"/>
                  <a:gd name="T9" fmla="*/ 40 h 51"/>
                  <a:gd name="T10" fmla="*/ 11 w 71"/>
                  <a:gd name="T11" fmla="*/ 35 h 51"/>
                  <a:gd name="T12" fmla="*/ 48 w 71"/>
                  <a:gd name="T13" fmla="*/ 31 h 51"/>
                  <a:gd name="T14" fmla="*/ 56 w 71"/>
                  <a:gd name="T15" fmla="*/ 6 h 51"/>
                  <a:gd name="T16" fmla="*/ 71 w 71"/>
                  <a:gd name="T17" fmla="*/ 2 h 51"/>
                  <a:gd name="T18" fmla="*/ 45 w 71"/>
                  <a:gd name="T19" fmla="*/ 18 h 51"/>
                  <a:gd name="T20" fmla="*/ 49 w 71"/>
                  <a:gd name="T21" fmla="*/ 18 h 51"/>
                  <a:gd name="T22" fmla="*/ 45 w 71"/>
                  <a:gd name="T23" fmla="*/ 20 h 51"/>
                  <a:gd name="T24" fmla="*/ 9 w 71"/>
                  <a:gd name="T25" fmla="*/ 30 h 51"/>
                  <a:gd name="T26" fmla="*/ 12 w 71"/>
                  <a:gd name="T27" fmla="*/ 32 h 51"/>
                  <a:gd name="T28" fmla="*/ 28 w 71"/>
                  <a:gd name="T29" fmla="*/ 18 h 51"/>
                  <a:gd name="T30" fmla="*/ 35 w 71"/>
                  <a:gd name="T31" fmla="*/ 18 h 51"/>
                  <a:gd name="T32" fmla="*/ 43 w 71"/>
                  <a:gd name="T33" fmla="*/ 18 h 51"/>
                  <a:gd name="T34" fmla="*/ 28 w 71"/>
                  <a:gd name="T35" fmla="*/ 20 h 51"/>
                  <a:gd name="T36" fmla="*/ 28 w 71"/>
                  <a:gd name="T37" fmla="*/ 25 h 51"/>
                  <a:gd name="T38" fmla="*/ 21 w 71"/>
                  <a:gd name="T39" fmla="*/ 25 h 51"/>
                  <a:gd name="T40" fmla="*/ 26 w 71"/>
                  <a:gd name="T41" fmla="*/ 25 h 51"/>
                  <a:gd name="T42" fmla="*/ 20 w 71"/>
                  <a:gd name="T43" fmla="*/ 13 h 51"/>
                  <a:gd name="T44" fmla="*/ 18 w 71"/>
                  <a:gd name="T45" fmla="*/ 18 h 51"/>
                  <a:gd name="T46" fmla="*/ 18 w 71"/>
                  <a:gd name="T47" fmla="*/ 13 h 51"/>
                  <a:gd name="T48" fmla="*/ 19 w 71"/>
                  <a:gd name="T49" fmla="*/ 25 h 51"/>
                  <a:gd name="T50" fmla="*/ 18 w 71"/>
                  <a:gd name="T51" fmla="*/ 20 h 51"/>
                  <a:gd name="T52" fmla="*/ 5 w 71"/>
                  <a:gd name="T53" fmla="*/ 20 h 51"/>
                  <a:gd name="T54" fmla="*/ 13 w 71"/>
                  <a:gd name="T55" fmla="*/ 27 h 51"/>
                  <a:gd name="T56" fmla="*/ 14 w 71"/>
                  <a:gd name="T57" fmla="*/ 32 h 51"/>
                  <a:gd name="T58" fmla="*/ 26 w 71"/>
                  <a:gd name="T59" fmla="*/ 27 h 51"/>
                  <a:gd name="T60" fmla="*/ 21 w 71"/>
                  <a:gd name="T61" fmla="*/ 27 h 51"/>
                  <a:gd name="T62" fmla="*/ 33 w 71"/>
                  <a:gd name="T63" fmla="*/ 32 h 51"/>
                  <a:gd name="T64" fmla="*/ 36 w 71"/>
                  <a:gd name="T65" fmla="*/ 27 h 51"/>
                  <a:gd name="T66" fmla="*/ 35 w 71"/>
                  <a:gd name="T67" fmla="*/ 32 h 51"/>
                  <a:gd name="T68" fmla="*/ 37 w 71"/>
                  <a:gd name="T69" fmla="*/ 20 h 51"/>
                  <a:gd name="T70" fmla="*/ 36 w 71"/>
                  <a:gd name="T71" fmla="*/ 25 h 51"/>
                  <a:gd name="T72" fmla="*/ 9 w 71"/>
                  <a:gd name="T73" fmla="*/ 13 h 51"/>
                  <a:gd name="T74" fmla="*/ 3 w 71"/>
                  <a:gd name="T75" fmla="*/ 14 h 51"/>
                  <a:gd name="T76" fmla="*/ 42 w 71"/>
                  <a:gd name="T77" fmla="*/ 32 h 51"/>
                  <a:gd name="T78" fmla="*/ 46 w 71"/>
                  <a:gd name="T79" fmla="*/ 27 h 51"/>
                  <a:gd name="T80" fmla="*/ 13 w 71"/>
                  <a:gd name="T81" fmla="*/ 44 h 51"/>
                  <a:gd name="T82" fmla="*/ 17 w 71"/>
                  <a:gd name="T83" fmla="*/ 48 h 51"/>
                  <a:gd name="T84" fmla="*/ 12 w 71"/>
                  <a:gd name="T85" fmla="*/ 48 h 51"/>
                  <a:gd name="T86" fmla="*/ 13 w 71"/>
                  <a:gd name="T87" fmla="*/ 49 h 51"/>
                  <a:gd name="T88" fmla="*/ 40 w 71"/>
                  <a:gd name="T89" fmla="*/ 51 h 51"/>
                  <a:gd name="T90" fmla="*/ 40 w 71"/>
                  <a:gd name="T91" fmla="*/ 49 h 51"/>
                  <a:gd name="T92" fmla="*/ 42 w 71"/>
                  <a:gd name="T93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1" h="51">
                    <a:moveTo>
                      <a:pt x="7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6" y="0"/>
                      <a:pt x="54" y="2"/>
                      <a:pt x="5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3"/>
                      <a:pt x="0" y="14"/>
                      <a:pt x="0" y="16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2"/>
                      <a:pt x="7" y="32"/>
                      <a:pt x="8" y="33"/>
                    </a:cubicBezTo>
                    <a:cubicBezTo>
                      <a:pt x="8" y="33"/>
                      <a:pt x="8" y="33"/>
                      <a:pt x="8" y="34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41"/>
                      <a:pt x="10" y="43"/>
                      <a:pt x="12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2"/>
                      <a:pt x="47" y="41"/>
                    </a:cubicBezTo>
                    <a:cubicBezTo>
                      <a:pt x="47" y="41"/>
                      <a:pt x="46" y="40"/>
                      <a:pt x="46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1" y="39"/>
                      <a:pt x="11" y="38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5"/>
                      <a:pt x="12" y="35"/>
                      <a:pt x="12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5" y="35"/>
                      <a:pt x="47" y="33"/>
                      <a:pt x="48" y="31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2"/>
                      <a:pt x="54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6" y="4"/>
                      <a:pt x="58" y="3"/>
                      <a:pt x="59" y="3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71" y="3"/>
                      <a:pt x="71" y="2"/>
                    </a:cubicBezTo>
                    <a:cubicBezTo>
                      <a:pt x="71" y="1"/>
                      <a:pt x="70" y="0"/>
                      <a:pt x="70" y="0"/>
                    </a:cubicBezTo>
                    <a:close/>
                    <a:moveTo>
                      <a:pt x="49" y="18"/>
                    </a:moveTo>
                    <a:cubicBezTo>
                      <a:pt x="45" y="18"/>
                      <a:pt x="45" y="18"/>
                      <a:pt x="45" y="1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50" y="13"/>
                      <a:pt x="50" y="13"/>
                      <a:pt x="50" y="13"/>
                    </a:cubicBezTo>
                    <a:lnTo>
                      <a:pt x="49" y="18"/>
                    </a:lnTo>
                    <a:close/>
                    <a:moveTo>
                      <a:pt x="47" y="25"/>
                    </a:moveTo>
                    <a:cubicBezTo>
                      <a:pt x="44" y="25"/>
                      <a:pt x="44" y="25"/>
                      <a:pt x="44" y="25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8" y="20"/>
                      <a:pt x="48" y="20"/>
                      <a:pt x="48" y="20"/>
                    </a:cubicBezTo>
                    <a:lnTo>
                      <a:pt x="47" y="25"/>
                    </a:lnTo>
                    <a:close/>
                    <a:moveTo>
                      <a:pt x="9" y="30"/>
                    </a:moveTo>
                    <a:cubicBezTo>
                      <a:pt x="8" y="27"/>
                      <a:pt x="8" y="27"/>
                      <a:pt x="8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1" y="32"/>
                      <a:pt x="10" y="31"/>
                      <a:pt x="9" y="30"/>
                    </a:cubicBezTo>
                    <a:close/>
                    <a:moveTo>
                      <a:pt x="35" y="18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35" y="13"/>
                      <a:pt x="35" y="13"/>
                      <a:pt x="35" y="13"/>
                    </a:cubicBezTo>
                    <a:lnTo>
                      <a:pt x="35" y="18"/>
                    </a:lnTo>
                    <a:close/>
                    <a:moveTo>
                      <a:pt x="37" y="13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37" y="18"/>
                      <a:pt x="37" y="18"/>
                      <a:pt x="37" y="18"/>
                    </a:cubicBezTo>
                    <a:lnTo>
                      <a:pt x="37" y="13"/>
                    </a:lnTo>
                    <a:close/>
                    <a:moveTo>
                      <a:pt x="28" y="20"/>
                    </a:moveTo>
                    <a:cubicBezTo>
                      <a:pt x="35" y="20"/>
                      <a:pt x="35" y="20"/>
                      <a:pt x="35" y="20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28" y="25"/>
                      <a:pt x="28" y="25"/>
                      <a:pt x="28" y="25"/>
                    </a:cubicBezTo>
                    <a:lnTo>
                      <a:pt x="28" y="20"/>
                    </a:lnTo>
                    <a:close/>
                    <a:moveTo>
                      <a:pt x="26" y="25"/>
                    </a:move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6" y="20"/>
                      <a:pt x="26" y="20"/>
                      <a:pt x="26" y="20"/>
                    </a:cubicBezTo>
                    <a:lnTo>
                      <a:pt x="26" y="25"/>
                    </a:lnTo>
                    <a:close/>
                    <a:moveTo>
                      <a:pt x="26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7" y="13"/>
                      <a:pt x="27" y="13"/>
                      <a:pt x="27" y="13"/>
                    </a:cubicBezTo>
                    <a:lnTo>
                      <a:pt x="26" y="18"/>
                    </a:lnTo>
                    <a:close/>
                    <a:moveTo>
                      <a:pt x="18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8" y="13"/>
                      <a:pt x="18" y="13"/>
                      <a:pt x="18" y="13"/>
                    </a:cubicBezTo>
                    <a:lnTo>
                      <a:pt x="18" y="18"/>
                    </a:lnTo>
                    <a:close/>
                    <a:moveTo>
                      <a:pt x="18" y="20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0"/>
                      <a:pt x="12" y="20"/>
                      <a:pt x="12" y="20"/>
                    </a:cubicBezTo>
                    <a:lnTo>
                      <a:pt x="18" y="20"/>
                    </a:lnTo>
                    <a:close/>
                    <a:moveTo>
                      <a:pt x="11" y="25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0" y="20"/>
                      <a:pt x="10" y="20"/>
                      <a:pt x="10" y="20"/>
                    </a:cubicBezTo>
                    <a:lnTo>
                      <a:pt x="11" y="25"/>
                    </a:lnTo>
                    <a:close/>
                    <a:moveTo>
                      <a:pt x="13" y="27"/>
                    </a:move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4" y="32"/>
                      <a:pt x="14" y="32"/>
                      <a:pt x="14" y="32"/>
                    </a:cubicBezTo>
                    <a:lnTo>
                      <a:pt x="13" y="27"/>
                    </a:lnTo>
                    <a:close/>
                    <a:moveTo>
                      <a:pt x="21" y="27"/>
                    </a:move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1" y="32"/>
                      <a:pt x="21" y="32"/>
                      <a:pt x="21" y="32"/>
                    </a:cubicBezTo>
                    <a:lnTo>
                      <a:pt x="21" y="27"/>
                    </a:lnTo>
                    <a:close/>
                    <a:moveTo>
                      <a:pt x="28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8" y="32"/>
                      <a:pt x="28" y="32"/>
                      <a:pt x="28" y="32"/>
                    </a:cubicBezTo>
                    <a:lnTo>
                      <a:pt x="28" y="27"/>
                    </a:lnTo>
                    <a:close/>
                    <a:moveTo>
                      <a:pt x="36" y="27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5" y="32"/>
                      <a:pt x="35" y="32"/>
                      <a:pt x="35" y="32"/>
                    </a:cubicBezTo>
                    <a:lnTo>
                      <a:pt x="36" y="27"/>
                    </a:lnTo>
                    <a:close/>
                    <a:moveTo>
                      <a:pt x="36" y="25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2" y="25"/>
                      <a:pt x="42" y="25"/>
                      <a:pt x="42" y="25"/>
                    </a:cubicBezTo>
                    <a:lnTo>
                      <a:pt x="36" y="25"/>
                    </a:lnTo>
                    <a:close/>
                    <a:moveTo>
                      <a:pt x="4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3"/>
                      <a:pt x="3" y="13"/>
                      <a:pt x="4" y="13"/>
                    </a:cubicBezTo>
                    <a:close/>
                    <a:moveTo>
                      <a:pt x="42" y="32"/>
                    </a:moveTo>
                    <a:cubicBezTo>
                      <a:pt x="42" y="32"/>
                      <a:pt x="42" y="32"/>
                      <a:pt x="42" y="3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1"/>
                      <a:pt x="43" y="32"/>
                      <a:pt x="42" y="32"/>
                    </a:cubicBezTo>
                    <a:close/>
                    <a:moveTo>
                      <a:pt x="13" y="44"/>
                    </a:moveTo>
                    <a:cubicBezTo>
                      <a:pt x="11" y="44"/>
                      <a:pt x="10" y="46"/>
                      <a:pt x="10" y="48"/>
                    </a:cubicBezTo>
                    <a:cubicBezTo>
                      <a:pt x="10" y="50"/>
                      <a:pt x="11" y="51"/>
                      <a:pt x="13" y="51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6"/>
                      <a:pt x="15" y="44"/>
                      <a:pt x="13" y="44"/>
                    </a:cubicBezTo>
                    <a:close/>
                    <a:moveTo>
                      <a:pt x="13" y="49"/>
                    </a:moveTo>
                    <a:cubicBezTo>
                      <a:pt x="13" y="49"/>
                      <a:pt x="12" y="48"/>
                      <a:pt x="12" y="48"/>
                    </a:cubicBezTo>
                    <a:cubicBezTo>
                      <a:pt x="12" y="47"/>
                      <a:pt x="13" y="46"/>
                      <a:pt x="13" y="46"/>
                    </a:cubicBezTo>
                    <a:cubicBezTo>
                      <a:pt x="14" y="46"/>
                      <a:pt x="15" y="47"/>
                      <a:pt x="15" y="48"/>
                    </a:cubicBezTo>
                    <a:cubicBezTo>
                      <a:pt x="15" y="48"/>
                      <a:pt x="14" y="49"/>
                      <a:pt x="13" y="49"/>
                    </a:cubicBezTo>
                    <a:close/>
                    <a:moveTo>
                      <a:pt x="40" y="44"/>
                    </a:moveTo>
                    <a:cubicBezTo>
                      <a:pt x="38" y="44"/>
                      <a:pt x="37" y="46"/>
                      <a:pt x="37" y="48"/>
                    </a:cubicBezTo>
                    <a:cubicBezTo>
                      <a:pt x="37" y="50"/>
                      <a:pt x="38" y="51"/>
                      <a:pt x="40" y="51"/>
                    </a:cubicBezTo>
                    <a:cubicBezTo>
                      <a:pt x="42" y="51"/>
                      <a:pt x="44" y="50"/>
                      <a:pt x="44" y="48"/>
                    </a:cubicBezTo>
                    <a:cubicBezTo>
                      <a:pt x="44" y="46"/>
                      <a:pt x="42" y="44"/>
                      <a:pt x="40" y="44"/>
                    </a:cubicBezTo>
                    <a:close/>
                    <a:moveTo>
                      <a:pt x="40" y="49"/>
                    </a:moveTo>
                    <a:cubicBezTo>
                      <a:pt x="39" y="49"/>
                      <a:pt x="39" y="48"/>
                      <a:pt x="39" y="48"/>
                    </a:cubicBezTo>
                    <a:cubicBezTo>
                      <a:pt x="39" y="47"/>
                      <a:pt x="39" y="46"/>
                      <a:pt x="40" y="46"/>
                    </a:cubicBezTo>
                    <a:cubicBezTo>
                      <a:pt x="41" y="46"/>
                      <a:pt x="42" y="47"/>
                      <a:pt x="42" y="48"/>
                    </a:cubicBezTo>
                    <a:cubicBezTo>
                      <a:pt x="42" y="48"/>
                      <a:pt x="41" y="49"/>
                      <a:pt x="40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37"/>
              <p:cNvSpPr>
                <a:spLocks noEditPoints="1"/>
              </p:cNvSpPr>
              <p:nvPr/>
            </p:nvSpPr>
            <p:spPr bwMode="auto">
              <a:xfrm>
                <a:off x="7458400" y="5270180"/>
                <a:ext cx="371163" cy="371166"/>
              </a:xfrm>
              <a:custGeom>
                <a:avLst/>
                <a:gdLst>
                  <a:gd name="T0" fmla="*/ 18 w 35"/>
                  <a:gd name="T1" fmla="*/ 0 h 35"/>
                  <a:gd name="T2" fmla="*/ 0 w 35"/>
                  <a:gd name="T3" fmla="*/ 18 h 35"/>
                  <a:gd name="T4" fmla="*/ 18 w 35"/>
                  <a:gd name="T5" fmla="*/ 35 h 35"/>
                  <a:gd name="T6" fmla="*/ 35 w 35"/>
                  <a:gd name="T7" fmla="*/ 18 h 35"/>
                  <a:gd name="T8" fmla="*/ 18 w 35"/>
                  <a:gd name="T9" fmla="*/ 0 h 35"/>
                  <a:gd name="T10" fmla="*/ 18 w 35"/>
                  <a:gd name="T11" fmla="*/ 32 h 35"/>
                  <a:gd name="T12" fmla="*/ 3 w 35"/>
                  <a:gd name="T13" fmla="*/ 18 h 35"/>
                  <a:gd name="T14" fmla="*/ 18 w 35"/>
                  <a:gd name="T15" fmla="*/ 3 h 35"/>
                  <a:gd name="T16" fmla="*/ 32 w 35"/>
                  <a:gd name="T17" fmla="*/ 18 h 35"/>
                  <a:gd name="T18" fmla="*/ 18 w 35"/>
                  <a:gd name="T19" fmla="*/ 32 h 35"/>
                  <a:gd name="T20" fmla="*/ 24 w 35"/>
                  <a:gd name="T21" fmla="*/ 12 h 35"/>
                  <a:gd name="T22" fmla="*/ 19 w 35"/>
                  <a:gd name="T23" fmla="*/ 18 h 35"/>
                  <a:gd name="T24" fmla="*/ 24 w 35"/>
                  <a:gd name="T25" fmla="*/ 23 h 35"/>
                  <a:gd name="T26" fmla="*/ 24 w 35"/>
                  <a:gd name="T27" fmla="*/ 24 h 35"/>
                  <a:gd name="T28" fmla="*/ 24 w 35"/>
                  <a:gd name="T29" fmla="*/ 25 h 35"/>
                  <a:gd name="T30" fmla="*/ 23 w 35"/>
                  <a:gd name="T31" fmla="*/ 24 h 35"/>
                  <a:gd name="T32" fmla="*/ 18 w 35"/>
                  <a:gd name="T33" fmla="*/ 19 h 35"/>
                  <a:gd name="T34" fmla="*/ 12 w 35"/>
                  <a:gd name="T35" fmla="*/ 24 h 35"/>
                  <a:gd name="T36" fmla="*/ 12 w 35"/>
                  <a:gd name="T37" fmla="*/ 25 h 35"/>
                  <a:gd name="T38" fmla="*/ 11 w 35"/>
                  <a:gd name="T39" fmla="*/ 24 h 35"/>
                  <a:gd name="T40" fmla="*/ 11 w 35"/>
                  <a:gd name="T41" fmla="*/ 23 h 35"/>
                  <a:gd name="T42" fmla="*/ 16 w 35"/>
                  <a:gd name="T43" fmla="*/ 18 h 35"/>
                  <a:gd name="T44" fmla="*/ 11 w 35"/>
                  <a:gd name="T45" fmla="*/ 12 h 35"/>
                  <a:gd name="T46" fmla="*/ 11 w 35"/>
                  <a:gd name="T47" fmla="*/ 11 h 35"/>
                  <a:gd name="T48" fmla="*/ 12 w 35"/>
                  <a:gd name="T49" fmla="*/ 11 h 35"/>
                  <a:gd name="T50" fmla="*/ 18 w 35"/>
                  <a:gd name="T51" fmla="*/ 16 h 35"/>
                  <a:gd name="T52" fmla="*/ 23 w 35"/>
                  <a:gd name="T53" fmla="*/ 11 h 35"/>
                  <a:gd name="T54" fmla="*/ 24 w 35"/>
                  <a:gd name="T55" fmla="*/ 11 h 35"/>
                  <a:gd name="T56" fmla="*/ 24 w 35"/>
                  <a:gd name="T57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8" y="35"/>
                    </a:cubicBezTo>
                    <a:cubicBezTo>
                      <a:pt x="27" y="35"/>
                      <a:pt x="35" y="27"/>
                      <a:pt x="35" y="18"/>
                    </a:cubicBezTo>
                    <a:cubicBezTo>
                      <a:pt x="35" y="8"/>
                      <a:pt x="27" y="0"/>
                      <a:pt x="18" y="0"/>
                    </a:cubicBezTo>
                    <a:close/>
                    <a:moveTo>
                      <a:pt x="18" y="32"/>
                    </a:moveTo>
                    <a:cubicBezTo>
                      <a:pt x="10" y="32"/>
                      <a:pt x="3" y="26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2" y="10"/>
                      <a:pt x="32" y="18"/>
                    </a:cubicBezTo>
                    <a:cubicBezTo>
                      <a:pt x="32" y="26"/>
                      <a:pt x="26" y="32"/>
                      <a:pt x="18" y="32"/>
                    </a:cubicBezTo>
                    <a:close/>
                    <a:moveTo>
                      <a:pt x="24" y="12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4"/>
                      <a:pt x="24" y="24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5"/>
                      <a:pt x="12" y="25"/>
                    </a:cubicBezTo>
                    <a:cubicBezTo>
                      <a:pt x="11" y="25"/>
                      <a:pt x="11" y="24"/>
                      <a:pt x="11" y="24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1" y="11"/>
                    </a:cubicBezTo>
                    <a:cubicBezTo>
                      <a:pt x="11" y="10"/>
                      <a:pt x="12" y="10"/>
                      <a:pt x="12" y="11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4" y="10"/>
                      <a:pt x="24" y="11"/>
                    </a:cubicBezTo>
                    <a:cubicBezTo>
                      <a:pt x="25" y="11"/>
                      <a:pt x="25" y="12"/>
                      <a:pt x="24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4" name="Freeform 14"/>
              <p:cNvSpPr>
                <a:spLocks noEditPoints="1"/>
              </p:cNvSpPr>
              <p:nvPr/>
            </p:nvSpPr>
            <p:spPr bwMode="auto">
              <a:xfrm>
                <a:off x="3499405" y="3988395"/>
                <a:ext cx="330276" cy="385323"/>
              </a:xfrm>
              <a:custGeom>
                <a:avLst/>
                <a:gdLst>
                  <a:gd name="T0" fmla="*/ 36 w 56"/>
                  <a:gd name="T1" fmla="*/ 14 h 65"/>
                  <a:gd name="T2" fmla="*/ 43 w 56"/>
                  <a:gd name="T3" fmla="*/ 2 h 65"/>
                  <a:gd name="T4" fmla="*/ 41 w 56"/>
                  <a:gd name="T5" fmla="*/ 0 h 65"/>
                  <a:gd name="T6" fmla="*/ 13 w 56"/>
                  <a:gd name="T7" fmla="*/ 1 h 65"/>
                  <a:gd name="T8" fmla="*/ 20 w 56"/>
                  <a:gd name="T9" fmla="*/ 14 h 65"/>
                  <a:gd name="T10" fmla="*/ 0 w 56"/>
                  <a:gd name="T11" fmla="*/ 37 h 65"/>
                  <a:gd name="T12" fmla="*/ 7 w 56"/>
                  <a:gd name="T13" fmla="*/ 65 h 65"/>
                  <a:gd name="T14" fmla="*/ 56 w 56"/>
                  <a:gd name="T15" fmla="*/ 58 h 65"/>
                  <a:gd name="T16" fmla="*/ 36 w 56"/>
                  <a:gd name="T17" fmla="*/ 15 h 65"/>
                  <a:gd name="T18" fmla="*/ 23 w 56"/>
                  <a:gd name="T19" fmla="*/ 4 h 65"/>
                  <a:gd name="T20" fmla="*/ 21 w 56"/>
                  <a:gd name="T21" fmla="*/ 5 h 65"/>
                  <a:gd name="T22" fmla="*/ 22 w 56"/>
                  <a:gd name="T23" fmla="*/ 13 h 65"/>
                  <a:gd name="T24" fmla="*/ 39 w 56"/>
                  <a:gd name="T25" fmla="*/ 3 h 65"/>
                  <a:gd name="T26" fmla="*/ 26 w 56"/>
                  <a:gd name="T27" fmla="*/ 13 h 65"/>
                  <a:gd name="T28" fmla="*/ 33 w 56"/>
                  <a:gd name="T29" fmla="*/ 15 h 65"/>
                  <a:gd name="T30" fmla="*/ 23 w 56"/>
                  <a:gd name="T31" fmla="*/ 16 h 65"/>
                  <a:gd name="T32" fmla="*/ 53 w 56"/>
                  <a:gd name="T33" fmla="*/ 58 h 65"/>
                  <a:gd name="T34" fmla="*/ 7 w 56"/>
                  <a:gd name="T35" fmla="*/ 62 h 65"/>
                  <a:gd name="T36" fmla="*/ 3 w 56"/>
                  <a:gd name="T37" fmla="*/ 37 h 65"/>
                  <a:gd name="T38" fmla="*/ 34 w 56"/>
                  <a:gd name="T39" fmla="*/ 18 h 65"/>
                  <a:gd name="T40" fmla="*/ 53 w 56"/>
                  <a:gd name="T41" fmla="*/ 58 h 65"/>
                  <a:gd name="T42" fmla="*/ 8 w 56"/>
                  <a:gd name="T43" fmla="*/ 54 h 65"/>
                  <a:gd name="T44" fmla="*/ 12 w 56"/>
                  <a:gd name="T45" fmla="*/ 58 h 65"/>
                  <a:gd name="T46" fmla="*/ 6 w 56"/>
                  <a:gd name="T47" fmla="*/ 54 h 65"/>
                  <a:gd name="T48" fmla="*/ 23 w 56"/>
                  <a:gd name="T49" fmla="*/ 21 h 65"/>
                  <a:gd name="T50" fmla="*/ 23 w 56"/>
                  <a:gd name="T51" fmla="*/ 23 h 65"/>
                  <a:gd name="T52" fmla="*/ 28 w 56"/>
                  <a:gd name="T53" fmla="*/ 28 h 65"/>
                  <a:gd name="T54" fmla="*/ 28 w 56"/>
                  <a:gd name="T55" fmla="*/ 53 h 65"/>
                  <a:gd name="T56" fmla="*/ 28 w 56"/>
                  <a:gd name="T57" fmla="*/ 28 h 65"/>
                  <a:gd name="T58" fmla="*/ 17 w 56"/>
                  <a:gd name="T59" fmla="*/ 41 h 65"/>
                  <a:gd name="T60" fmla="*/ 38 w 56"/>
                  <a:gd name="T61" fmla="*/ 41 h 65"/>
                  <a:gd name="T62" fmla="*/ 26 w 56"/>
                  <a:gd name="T63" fmla="*/ 37 h 65"/>
                  <a:gd name="T64" fmla="*/ 32 w 56"/>
                  <a:gd name="T65" fmla="*/ 44 h 65"/>
                  <a:gd name="T66" fmla="*/ 29 w 56"/>
                  <a:gd name="T67" fmla="*/ 49 h 65"/>
                  <a:gd name="T68" fmla="*/ 27 w 56"/>
                  <a:gd name="T69" fmla="*/ 49 h 65"/>
                  <a:gd name="T70" fmla="*/ 24 w 56"/>
                  <a:gd name="T71" fmla="*/ 44 h 65"/>
                  <a:gd name="T72" fmla="*/ 26 w 56"/>
                  <a:gd name="T73" fmla="*/ 44 h 65"/>
                  <a:gd name="T74" fmla="*/ 30 w 56"/>
                  <a:gd name="T75" fmla="*/ 44 h 65"/>
                  <a:gd name="T76" fmla="*/ 24 w 56"/>
                  <a:gd name="T77" fmla="*/ 37 h 65"/>
                  <a:gd name="T78" fmla="*/ 27 w 56"/>
                  <a:gd name="T79" fmla="*/ 32 h 65"/>
                  <a:gd name="T80" fmla="*/ 29 w 56"/>
                  <a:gd name="T81" fmla="*/ 32 h 65"/>
                  <a:gd name="T82" fmla="*/ 32 w 56"/>
                  <a:gd name="T83" fmla="*/ 37 h 65"/>
                  <a:gd name="T84" fmla="*/ 30 w 56"/>
                  <a:gd name="T85" fmla="*/ 37 h 65"/>
                  <a:gd name="T86" fmla="*/ 26 w 56"/>
                  <a:gd name="T87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" h="65">
                    <a:moveTo>
                      <a:pt x="36" y="15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2"/>
                    </a:cubicBezTo>
                    <a:cubicBezTo>
                      <a:pt x="43" y="1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1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9" y="16"/>
                      <a:pt x="0" y="26"/>
                      <a:pt x="0" y="3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5"/>
                      <a:pt x="7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3" y="65"/>
                      <a:pt x="56" y="61"/>
                      <a:pt x="56" y="58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26"/>
                      <a:pt x="47" y="16"/>
                      <a:pt x="36" y="15"/>
                    </a:cubicBezTo>
                    <a:close/>
                    <a:moveTo>
                      <a:pt x="26" y="13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4"/>
                      <a:pt x="21" y="4"/>
                      <a:pt x="21" y="5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3" y="13"/>
                      <a:pt x="33" y="13"/>
                      <a:pt x="33" y="13"/>
                    </a:cubicBezTo>
                    <a:lnTo>
                      <a:pt x="26" y="13"/>
                    </a:lnTo>
                    <a:close/>
                    <a:moveTo>
                      <a:pt x="2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23" y="16"/>
                      <a:pt x="23" y="16"/>
                      <a:pt x="23" y="16"/>
                    </a:cubicBezTo>
                    <a:lnTo>
                      <a:pt x="23" y="15"/>
                    </a:lnTo>
                    <a:close/>
                    <a:moveTo>
                      <a:pt x="53" y="58"/>
                    </a:moveTo>
                    <a:cubicBezTo>
                      <a:pt x="53" y="60"/>
                      <a:pt x="51" y="62"/>
                      <a:pt x="49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5" y="62"/>
                      <a:pt x="3" y="60"/>
                      <a:pt x="3" y="58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26"/>
                      <a:pt x="11" y="18"/>
                      <a:pt x="22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4" y="18"/>
                      <a:pt x="53" y="26"/>
                      <a:pt x="53" y="37"/>
                    </a:cubicBezTo>
                    <a:lnTo>
                      <a:pt x="53" y="58"/>
                    </a:lnTo>
                    <a:close/>
                    <a:moveTo>
                      <a:pt x="8" y="38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55"/>
                      <a:pt x="9" y="57"/>
                      <a:pt x="11" y="57"/>
                    </a:cubicBezTo>
                    <a:cubicBezTo>
                      <a:pt x="11" y="57"/>
                      <a:pt x="12" y="57"/>
                      <a:pt x="12" y="58"/>
                    </a:cubicBezTo>
                    <a:cubicBezTo>
                      <a:pt x="12" y="58"/>
                      <a:pt x="11" y="59"/>
                      <a:pt x="11" y="59"/>
                    </a:cubicBezTo>
                    <a:cubicBezTo>
                      <a:pt x="8" y="59"/>
                      <a:pt x="6" y="56"/>
                      <a:pt x="6" y="54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28"/>
                      <a:pt x="14" y="21"/>
                      <a:pt x="23" y="21"/>
                    </a:cubicBezTo>
                    <a:cubicBezTo>
                      <a:pt x="24" y="21"/>
                      <a:pt x="24" y="21"/>
                      <a:pt x="24" y="22"/>
                    </a:cubicBezTo>
                    <a:cubicBezTo>
                      <a:pt x="24" y="22"/>
                      <a:pt x="24" y="23"/>
                      <a:pt x="23" y="23"/>
                    </a:cubicBezTo>
                    <a:cubicBezTo>
                      <a:pt x="15" y="23"/>
                      <a:pt x="8" y="29"/>
                      <a:pt x="8" y="38"/>
                    </a:cubicBezTo>
                    <a:close/>
                    <a:moveTo>
                      <a:pt x="28" y="28"/>
                    </a:moveTo>
                    <a:cubicBezTo>
                      <a:pt x="21" y="28"/>
                      <a:pt x="15" y="34"/>
                      <a:pt x="15" y="41"/>
                    </a:cubicBezTo>
                    <a:cubicBezTo>
                      <a:pt x="15" y="47"/>
                      <a:pt x="21" y="53"/>
                      <a:pt x="28" y="53"/>
                    </a:cubicBezTo>
                    <a:cubicBezTo>
                      <a:pt x="35" y="53"/>
                      <a:pt x="40" y="47"/>
                      <a:pt x="40" y="41"/>
                    </a:cubicBezTo>
                    <a:cubicBezTo>
                      <a:pt x="40" y="34"/>
                      <a:pt x="35" y="28"/>
                      <a:pt x="28" y="28"/>
                    </a:cubicBezTo>
                    <a:close/>
                    <a:moveTo>
                      <a:pt x="28" y="51"/>
                    </a:moveTo>
                    <a:cubicBezTo>
                      <a:pt x="22" y="51"/>
                      <a:pt x="17" y="46"/>
                      <a:pt x="17" y="41"/>
                    </a:cubicBezTo>
                    <a:cubicBezTo>
                      <a:pt x="17" y="35"/>
                      <a:pt x="22" y="30"/>
                      <a:pt x="28" y="30"/>
                    </a:cubicBezTo>
                    <a:cubicBezTo>
                      <a:pt x="33" y="30"/>
                      <a:pt x="38" y="35"/>
                      <a:pt x="38" y="41"/>
                    </a:cubicBezTo>
                    <a:cubicBezTo>
                      <a:pt x="38" y="46"/>
                      <a:pt x="33" y="51"/>
                      <a:pt x="28" y="51"/>
                    </a:cubicBezTo>
                    <a:close/>
                    <a:moveTo>
                      <a:pt x="26" y="37"/>
                    </a:moveTo>
                    <a:cubicBezTo>
                      <a:pt x="26" y="39"/>
                      <a:pt x="27" y="40"/>
                      <a:pt x="28" y="40"/>
                    </a:cubicBezTo>
                    <a:cubicBezTo>
                      <a:pt x="30" y="40"/>
                      <a:pt x="32" y="41"/>
                      <a:pt x="32" y="44"/>
                    </a:cubicBezTo>
                    <a:cubicBezTo>
                      <a:pt x="32" y="46"/>
                      <a:pt x="31" y="47"/>
                      <a:pt x="29" y="48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9"/>
                      <a:pt x="28" y="50"/>
                      <a:pt x="28" y="50"/>
                    </a:cubicBezTo>
                    <a:cubicBezTo>
                      <a:pt x="27" y="50"/>
                      <a:pt x="27" y="49"/>
                      <a:pt x="27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5" y="47"/>
                      <a:pt x="24" y="46"/>
                      <a:pt x="24" y="44"/>
                    </a:cubicBezTo>
                    <a:cubicBezTo>
                      <a:pt x="24" y="43"/>
                      <a:pt x="24" y="43"/>
                      <a:pt x="25" y="43"/>
                    </a:cubicBezTo>
                    <a:cubicBezTo>
                      <a:pt x="25" y="43"/>
                      <a:pt x="26" y="43"/>
                      <a:pt x="26" y="44"/>
                    </a:cubicBezTo>
                    <a:cubicBezTo>
                      <a:pt x="26" y="45"/>
                      <a:pt x="27" y="46"/>
                      <a:pt x="28" y="46"/>
                    </a:cubicBezTo>
                    <a:cubicBezTo>
                      <a:pt x="29" y="46"/>
                      <a:pt x="30" y="45"/>
                      <a:pt x="30" y="44"/>
                    </a:cubicBezTo>
                    <a:cubicBezTo>
                      <a:pt x="30" y="42"/>
                      <a:pt x="29" y="42"/>
                      <a:pt x="28" y="42"/>
                    </a:cubicBezTo>
                    <a:cubicBezTo>
                      <a:pt x="25" y="42"/>
                      <a:pt x="24" y="40"/>
                      <a:pt x="24" y="37"/>
                    </a:cubicBezTo>
                    <a:cubicBezTo>
                      <a:pt x="24" y="36"/>
                      <a:pt x="25" y="34"/>
                      <a:pt x="27" y="34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1"/>
                      <a:pt x="28" y="31"/>
                    </a:cubicBezTo>
                    <a:cubicBezTo>
                      <a:pt x="28" y="31"/>
                      <a:pt x="29" y="32"/>
                      <a:pt x="29" y="32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4"/>
                      <a:pt x="32" y="35"/>
                      <a:pt x="32" y="37"/>
                    </a:cubicBezTo>
                    <a:cubicBezTo>
                      <a:pt x="32" y="38"/>
                      <a:pt x="31" y="38"/>
                      <a:pt x="31" y="38"/>
                    </a:cubicBezTo>
                    <a:cubicBezTo>
                      <a:pt x="30" y="38"/>
                      <a:pt x="30" y="38"/>
                      <a:pt x="30" y="37"/>
                    </a:cubicBezTo>
                    <a:cubicBezTo>
                      <a:pt x="30" y="36"/>
                      <a:pt x="29" y="35"/>
                      <a:pt x="28" y="35"/>
                    </a:cubicBezTo>
                    <a:cubicBezTo>
                      <a:pt x="27" y="35"/>
                      <a:pt x="26" y="36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Freeform 18"/>
              <p:cNvSpPr>
                <a:spLocks noEditPoints="1"/>
              </p:cNvSpPr>
              <p:nvPr/>
            </p:nvSpPr>
            <p:spPr bwMode="auto">
              <a:xfrm>
                <a:off x="5233507" y="3403364"/>
                <a:ext cx="473037" cy="446461"/>
              </a:xfrm>
              <a:custGeom>
                <a:avLst/>
                <a:gdLst>
                  <a:gd name="T0" fmla="*/ 13 w 75"/>
                  <a:gd name="T1" fmla="*/ 41 h 71"/>
                  <a:gd name="T2" fmla="*/ 13 w 75"/>
                  <a:gd name="T3" fmla="*/ 35 h 71"/>
                  <a:gd name="T4" fmla="*/ 65 w 75"/>
                  <a:gd name="T5" fmla="*/ 12 h 71"/>
                  <a:gd name="T6" fmla="*/ 36 w 75"/>
                  <a:gd name="T7" fmla="*/ 13 h 71"/>
                  <a:gd name="T8" fmla="*/ 65 w 75"/>
                  <a:gd name="T9" fmla="*/ 14 h 71"/>
                  <a:gd name="T10" fmla="*/ 65 w 75"/>
                  <a:gd name="T11" fmla="*/ 12 h 71"/>
                  <a:gd name="T12" fmla="*/ 22 w 75"/>
                  <a:gd name="T13" fmla="*/ 38 h 71"/>
                  <a:gd name="T14" fmla="*/ 27 w 75"/>
                  <a:gd name="T15" fmla="*/ 38 h 71"/>
                  <a:gd name="T16" fmla="*/ 36 w 75"/>
                  <a:gd name="T17" fmla="*/ 35 h 71"/>
                  <a:gd name="T18" fmla="*/ 36 w 75"/>
                  <a:gd name="T19" fmla="*/ 41 h 71"/>
                  <a:gd name="T20" fmla="*/ 36 w 75"/>
                  <a:gd name="T21" fmla="*/ 35 h 71"/>
                  <a:gd name="T22" fmla="*/ 75 w 75"/>
                  <a:gd name="T23" fmla="*/ 36 h 71"/>
                  <a:gd name="T24" fmla="*/ 67 w 75"/>
                  <a:gd name="T25" fmla="*/ 42 h 71"/>
                  <a:gd name="T26" fmla="*/ 71 w 75"/>
                  <a:gd name="T27" fmla="*/ 52 h 71"/>
                  <a:gd name="T28" fmla="*/ 67 w 75"/>
                  <a:gd name="T29" fmla="*/ 53 h 71"/>
                  <a:gd name="T30" fmla="*/ 49 w 75"/>
                  <a:gd name="T31" fmla="*/ 42 h 71"/>
                  <a:gd name="T32" fmla="*/ 43 w 75"/>
                  <a:gd name="T33" fmla="*/ 59 h 71"/>
                  <a:gd name="T34" fmla="*/ 8 w 75"/>
                  <a:gd name="T35" fmla="*/ 70 h 71"/>
                  <a:gd name="T36" fmla="*/ 6 w 75"/>
                  <a:gd name="T37" fmla="*/ 70 h 71"/>
                  <a:gd name="T38" fmla="*/ 9 w 75"/>
                  <a:gd name="T39" fmla="*/ 59 h 71"/>
                  <a:gd name="T40" fmla="*/ 0 w 75"/>
                  <a:gd name="T41" fmla="*/ 53 h 71"/>
                  <a:gd name="T42" fmla="*/ 6 w 75"/>
                  <a:gd name="T43" fmla="*/ 17 h 71"/>
                  <a:gd name="T44" fmla="*/ 26 w 75"/>
                  <a:gd name="T45" fmla="*/ 6 h 71"/>
                  <a:gd name="T46" fmla="*/ 69 w 75"/>
                  <a:gd name="T47" fmla="*/ 0 h 71"/>
                  <a:gd name="T48" fmla="*/ 72 w 75"/>
                  <a:gd name="T49" fmla="*/ 36 h 71"/>
                  <a:gd name="T50" fmla="*/ 69 w 75"/>
                  <a:gd name="T51" fmla="*/ 3 h 71"/>
                  <a:gd name="T52" fmla="*/ 29 w 75"/>
                  <a:gd name="T53" fmla="*/ 6 h 71"/>
                  <a:gd name="T54" fmla="*/ 43 w 75"/>
                  <a:gd name="T55" fmla="*/ 18 h 71"/>
                  <a:gd name="T56" fmla="*/ 48 w 75"/>
                  <a:gd name="T57" fmla="*/ 21 h 71"/>
                  <a:gd name="T58" fmla="*/ 66 w 75"/>
                  <a:gd name="T59" fmla="*/ 22 h 71"/>
                  <a:gd name="T60" fmla="*/ 48 w 75"/>
                  <a:gd name="T61" fmla="*/ 23 h 71"/>
                  <a:gd name="T62" fmla="*/ 65 w 75"/>
                  <a:gd name="T63" fmla="*/ 30 h 71"/>
                  <a:gd name="T64" fmla="*/ 65 w 75"/>
                  <a:gd name="T65" fmla="*/ 32 h 71"/>
                  <a:gd name="T66" fmla="*/ 48 w 75"/>
                  <a:gd name="T67" fmla="*/ 39 h 71"/>
                  <a:gd name="T68" fmla="*/ 56 w 75"/>
                  <a:gd name="T69" fmla="*/ 39 h 71"/>
                  <a:gd name="T70" fmla="*/ 63 w 75"/>
                  <a:gd name="T71" fmla="*/ 41 h 71"/>
                  <a:gd name="T72" fmla="*/ 64 w 75"/>
                  <a:gd name="T73" fmla="*/ 39 h 71"/>
                  <a:gd name="T74" fmla="*/ 72 w 75"/>
                  <a:gd name="T75" fmla="*/ 36 h 71"/>
                  <a:gd name="T76" fmla="*/ 46 w 75"/>
                  <a:gd name="T77" fmla="*/ 23 h 71"/>
                  <a:gd name="T78" fmla="*/ 6 w 75"/>
                  <a:gd name="T79" fmla="*/ 20 h 71"/>
                  <a:gd name="T80" fmla="*/ 3 w 75"/>
                  <a:gd name="T81" fmla="*/ 53 h 71"/>
                  <a:gd name="T82" fmla="*/ 12 w 75"/>
                  <a:gd name="T83" fmla="*/ 56 h 71"/>
                  <a:gd name="T84" fmla="*/ 13 w 75"/>
                  <a:gd name="T85" fmla="*/ 57 h 71"/>
                  <a:gd name="T86" fmla="*/ 20 w 75"/>
                  <a:gd name="T87" fmla="*/ 56 h 71"/>
                  <a:gd name="T88" fmla="*/ 43 w 75"/>
                  <a:gd name="T89" fmla="*/ 5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5" h="71">
                    <a:moveTo>
                      <a:pt x="16" y="38"/>
                    </a:moveTo>
                    <a:cubicBezTo>
                      <a:pt x="16" y="40"/>
                      <a:pt x="15" y="41"/>
                      <a:pt x="13" y="41"/>
                    </a:cubicBezTo>
                    <a:cubicBezTo>
                      <a:pt x="12" y="41"/>
                      <a:pt x="10" y="40"/>
                      <a:pt x="10" y="38"/>
                    </a:cubicBezTo>
                    <a:cubicBezTo>
                      <a:pt x="10" y="37"/>
                      <a:pt x="12" y="35"/>
                      <a:pt x="13" y="35"/>
                    </a:cubicBezTo>
                    <a:cubicBezTo>
                      <a:pt x="15" y="35"/>
                      <a:pt x="16" y="37"/>
                      <a:pt x="16" y="38"/>
                    </a:cubicBezTo>
                    <a:close/>
                    <a:moveTo>
                      <a:pt x="65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6" y="14"/>
                      <a:pt x="36" y="14"/>
                      <a:pt x="37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6" y="14"/>
                      <a:pt x="66" y="13"/>
                    </a:cubicBezTo>
                    <a:cubicBezTo>
                      <a:pt x="66" y="12"/>
                      <a:pt x="65" y="12"/>
                      <a:pt x="65" y="12"/>
                    </a:cubicBezTo>
                    <a:close/>
                    <a:moveTo>
                      <a:pt x="24" y="35"/>
                    </a:moveTo>
                    <a:cubicBezTo>
                      <a:pt x="23" y="35"/>
                      <a:pt x="22" y="37"/>
                      <a:pt x="22" y="38"/>
                    </a:cubicBezTo>
                    <a:cubicBezTo>
                      <a:pt x="22" y="40"/>
                      <a:pt x="23" y="41"/>
                      <a:pt x="24" y="41"/>
                    </a:cubicBezTo>
                    <a:cubicBezTo>
                      <a:pt x="26" y="41"/>
                      <a:pt x="27" y="40"/>
                      <a:pt x="27" y="38"/>
                    </a:cubicBezTo>
                    <a:cubicBezTo>
                      <a:pt x="27" y="37"/>
                      <a:pt x="26" y="35"/>
                      <a:pt x="24" y="35"/>
                    </a:cubicBezTo>
                    <a:close/>
                    <a:moveTo>
                      <a:pt x="36" y="35"/>
                    </a:moveTo>
                    <a:cubicBezTo>
                      <a:pt x="34" y="35"/>
                      <a:pt x="33" y="37"/>
                      <a:pt x="33" y="38"/>
                    </a:cubicBezTo>
                    <a:cubicBezTo>
                      <a:pt x="33" y="40"/>
                      <a:pt x="34" y="41"/>
                      <a:pt x="36" y="41"/>
                    </a:cubicBezTo>
                    <a:cubicBezTo>
                      <a:pt x="37" y="41"/>
                      <a:pt x="39" y="40"/>
                      <a:pt x="39" y="38"/>
                    </a:cubicBezTo>
                    <a:cubicBezTo>
                      <a:pt x="39" y="37"/>
                      <a:pt x="37" y="35"/>
                      <a:pt x="36" y="35"/>
                    </a:cubicBezTo>
                    <a:close/>
                    <a:moveTo>
                      <a:pt x="75" y="6"/>
                    </a:move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40"/>
                      <a:pt x="73" y="42"/>
                      <a:pt x="69" y="42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71" y="52"/>
                      <a:pt x="71" y="52"/>
                    </a:cubicBezTo>
                    <a:cubicBezTo>
                      <a:pt x="71" y="53"/>
                      <a:pt x="70" y="54"/>
                      <a:pt x="69" y="54"/>
                    </a:cubicBezTo>
                    <a:cubicBezTo>
                      <a:pt x="68" y="54"/>
                      <a:pt x="68" y="54"/>
                      <a:pt x="67" y="53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6"/>
                      <a:pt x="46" y="59"/>
                      <a:pt x="43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0"/>
                      <a:pt x="7" y="71"/>
                      <a:pt x="7" y="71"/>
                    </a:cubicBezTo>
                    <a:cubicBezTo>
                      <a:pt x="7" y="71"/>
                      <a:pt x="6" y="71"/>
                      <a:pt x="6" y="70"/>
                    </a:cubicBezTo>
                    <a:cubicBezTo>
                      <a:pt x="5" y="70"/>
                      <a:pt x="5" y="69"/>
                      <a:pt x="5" y="6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3" y="59"/>
                      <a:pt x="0" y="56"/>
                      <a:pt x="0" y="5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9"/>
                      <a:pt x="3" y="17"/>
                      <a:pt x="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9" y="0"/>
                      <a:pt x="3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3" y="0"/>
                      <a:pt x="75" y="3"/>
                      <a:pt x="75" y="6"/>
                    </a:cubicBezTo>
                    <a:close/>
                    <a:moveTo>
                      <a:pt x="72" y="36"/>
                    </a:moveTo>
                    <a:cubicBezTo>
                      <a:pt x="72" y="6"/>
                      <a:pt x="72" y="6"/>
                      <a:pt x="72" y="6"/>
                    </a:cubicBezTo>
                    <a:cubicBezTo>
                      <a:pt x="72" y="4"/>
                      <a:pt x="71" y="3"/>
                      <a:pt x="69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29" y="4"/>
                      <a:pt x="29" y="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6" y="18"/>
                      <a:pt x="48" y="20"/>
                      <a:pt x="48" y="23"/>
                    </a:cubicBezTo>
                    <a:cubicBezTo>
                      <a:pt x="48" y="22"/>
                      <a:pt x="48" y="22"/>
                      <a:pt x="48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6" y="22"/>
                      <a:pt x="66" y="22"/>
                    </a:cubicBezTo>
                    <a:cubicBezTo>
                      <a:pt x="66" y="23"/>
                      <a:pt x="65" y="23"/>
                      <a:pt x="65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30"/>
                      <a:pt x="66" y="31"/>
                      <a:pt x="66" y="31"/>
                    </a:cubicBezTo>
                    <a:cubicBezTo>
                      <a:pt x="66" y="32"/>
                      <a:pt x="65" y="32"/>
                      <a:pt x="65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6" y="39"/>
                      <a:pt x="56" y="39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3" y="39"/>
                      <a:pt x="64" y="39"/>
                      <a:pt x="64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1" y="39"/>
                      <a:pt x="72" y="38"/>
                      <a:pt x="72" y="36"/>
                    </a:cubicBezTo>
                    <a:close/>
                    <a:moveTo>
                      <a:pt x="46" y="53"/>
                    </a:move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1"/>
                      <a:pt x="45" y="20"/>
                      <a:pt x="43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3" y="21"/>
                      <a:pt x="3" y="2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5"/>
                      <a:pt x="4" y="56"/>
                      <a:pt x="6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5" y="56"/>
                      <a:pt x="46" y="55"/>
                      <a:pt x="46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Freeform 49"/>
              <p:cNvSpPr>
                <a:spLocks noEditPoints="1"/>
              </p:cNvSpPr>
              <p:nvPr/>
            </p:nvSpPr>
            <p:spPr bwMode="auto">
              <a:xfrm>
                <a:off x="3477443" y="4457560"/>
                <a:ext cx="257175" cy="252412"/>
              </a:xfrm>
              <a:custGeom>
                <a:avLst/>
                <a:gdLst>
                  <a:gd name="T0" fmla="*/ 12 w 68"/>
                  <a:gd name="T1" fmla="*/ 0 h 67"/>
                  <a:gd name="T2" fmla="*/ 0 w 68"/>
                  <a:gd name="T3" fmla="*/ 56 h 67"/>
                  <a:gd name="T4" fmla="*/ 57 w 68"/>
                  <a:gd name="T5" fmla="*/ 67 h 67"/>
                  <a:gd name="T6" fmla="*/ 68 w 68"/>
                  <a:gd name="T7" fmla="*/ 11 h 67"/>
                  <a:gd name="T8" fmla="*/ 65 w 68"/>
                  <a:gd name="T9" fmla="*/ 11 h 67"/>
                  <a:gd name="T10" fmla="*/ 57 w 68"/>
                  <a:gd name="T11" fmla="*/ 64 h 67"/>
                  <a:gd name="T12" fmla="*/ 3 w 68"/>
                  <a:gd name="T13" fmla="*/ 56 h 67"/>
                  <a:gd name="T14" fmla="*/ 12 w 68"/>
                  <a:gd name="T15" fmla="*/ 3 h 67"/>
                  <a:gd name="T16" fmla="*/ 65 w 68"/>
                  <a:gd name="T17" fmla="*/ 11 h 67"/>
                  <a:gd name="T18" fmla="*/ 12 w 68"/>
                  <a:gd name="T19" fmla="*/ 5 h 67"/>
                  <a:gd name="T20" fmla="*/ 6 w 68"/>
                  <a:gd name="T21" fmla="*/ 56 h 67"/>
                  <a:gd name="T22" fmla="*/ 56 w 68"/>
                  <a:gd name="T23" fmla="*/ 62 h 67"/>
                  <a:gd name="T24" fmla="*/ 63 w 68"/>
                  <a:gd name="T25" fmla="*/ 12 h 67"/>
                  <a:gd name="T26" fmla="*/ 61 w 68"/>
                  <a:gd name="T27" fmla="*/ 12 h 67"/>
                  <a:gd name="T28" fmla="*/ 35 w 68"/>
                  <a:gd name="T29" fmla="*/ 33 h 67"/>
                  <a:gd name="T30" fmla="*/ 56 w 68"/>
                  <a:gd name="T31" fmla="*/ 7 h 67"/>
                  <a:gd name="T32" fmla="*/ 12 w 68"/>
                  <a:gd name="T33" fmla="*/ 7 h 67"/>
                  <a:gd name="T34" fmla="*/ 33 w 68"/>
                  <a:gd name="T35" fmla="*/ 33 h 67"/>
                  <a:gd name="T36" fmla="*/ 8 w 68"/>
                  <a:gd name="T37" fmla="*/ 12 h 67"/>
                  <a:gd name="T38" fmla="*/ 8 w 68"/>
                  <a:gd name="T39" fmla="*/ 56 h 67"/>
                  <a:gd name="T40" fmla="*/ 33 w 68"/>
                  <a:gd name="T41" fmla="*/ 35 h 67"/>
                  <a:gd name="T42" fmla="*/ 12 w 68"/>
                  <a:gd name="T43" fmla="*/ 60 h 67"/>
                  <a:gd name="T44" fmla="*/ 56 w 68"/>
                  <a:gd name="T45" fmla="*/ 60 h 67"/>
                  <a:gd name="T46" fmla="*/ 35 w 68"/>
                  <a:gd name="T47" fmla="*/ 35 h 67"/>
                  <a:gd name="T48" fmla="*/ 61 w 68"/>
                  <a:gd name="T49" fmla="*/ 56 h 67"/>
                  <a:gd name="T50" fmla="*/ 12 w 68"/>
                  <a:gd name="T51" fmla="*/ 20 h 67"/>
                  <a:gd name="T52" fmla="*/ 19 w 68"/>
                  <a:gd name="T53" fmla="*/ 19 h 67"/>
                  <a:gd name="T54" fmla="*/ 20 w 68"/>
                  <a:gd name="T55" fmla="*/ 12 h 67"/>
                  <a:gd name="T56" fmla="*/ 21 w 68"/>
                  <a:gd name="T57" fmla="*/ 19 h 67"/>
                  <a:gd name="T58" fmla="*/ 29 w 68"/>
                  <a:gd name="T59" fmla="*/ 20 h 67"/>
                  <a:gd name="T60" fmla="*/ 21 w 68"/>
                  <a:gd name="T61" fmla="*/ 21 h 67"/>
                  <a:gd name="T62" fmla="*/ 20 w 68"/>
                  <a:gd name="T63" fmla="*/ 28 h 67"/>
                  <a:gd name="T64" fmla="*/ 19 w 68"/>
                  <a:gd name="T65" fmla="*/ 21 h 67"/>
                  <a:gd name="T66" fmla="*/ 12 w 68"/>
                  <a:gd name="T67" fmla="*/ 20 h 67"/>
                  <a:gd name="T68" fmla="*/ 26 w 68"/>
                  <a:gd name="T69" fmla="*/ 53 h 67"/>
                  <a:gd name="T70" fmla="*/ 25 w 68"/>
                  <a:gd name="T71" fmla="*/ 53 h 67"/>
                  <a:gd name="T72" fmla="*/ 16 w 68"/>
                  <a:gd name="T73" fmla="*/ 53 h 67"/>
                  <a:gd name="T74" fmla="*/ 15 w 68"/>
                  <a:gd name="T75" fmla="*/ 53 h 67"/>
                  <a:gd name="T76" fmla="*/ 19 w 68"/>
                  <a:gd name="T77" fmla="*/ 47 h 67"/>
                  <a:gd name="T78" fmla="*/ 15 w 68"/>
                  <a:gd name="T79" fmla="*/ 42 h 67"/>
                  <a:gd name="T80" fmla="*/ 20 w 68"/>
                  <a:gd name="T81" fmla="*/ 46 h 67"/>
                  <a:gd name="T82" fmla="*/ 26 w 68"/>
                  <a:gd name="T83" fmla="*/ 42 h 67"/>
                  <a:gd name="T84" fmla="*/ 22 w 68"/>
                  <a:gd name="T85" fmla="*/ 47 h 67"/>
                  <a:gd name="T86" fmla="*/ 40 w 68"/>
                  <a:gd name="T87" fmla="*/ 19 h 67"/>
                  <a:gd name="T88" fmla="*/ 56 w 68"/>
                  <a:gd name="T89" fmla="*/ 18 h 67"/>
                  <a:gd name="T90" fmla="*/ 56 w 68"/>
                  <a:gd name="T91" fmla="*/ 20 h 67"/>
                  <a:gd name="T92" fmla="*/ 40 w 68"/>
                  <a:gd name="T93" fmla="*/ 19 h 67"/>
                  <a:gd name="T94" fmla="*/ 55 w 68"/>
                  <a:gd name="T95" fmla="*/ 45 h 67"/>
                  <a:gd name="T96" fmla="*/ 40 w 68"/>
                  <a:gd name="T97" fmla="*/ 44 h 67"/>
                  <a:gd name="T98" fmla="*/ 55 w 68"/>
                  <a:gd name="T99" fmla="*/ 43 h 67"/>
                  <a:gd name="T100" fmla="*/ 56 w 68"/>
                  <a:gd name="T101" fmla="*/ 50 h 67"/>
                  <a:gd name="T102" fmla="*/ 41 w 68"/>
                  <a:gd name="T103" fmla="*/ 51 h 67"/>
                  <a:gd name="T104" fmla="*/ 41 w 68"/>
                  <a:gd name="T105" fmla="*/ 49 h 67"/>
                  <a:gd name="T106" fmla="*/ 56 w 68"/>
                  <a:gd name="T107" fmla="*/ 5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67">
                    <a:moveTo>
                      <a:pt x="57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2"/>
                      <a:pt x="5" y="67"/>
                      <a:pt x="12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63" y="67"/>
                      <a:pt x="68" y="62"/>
                      <a:pt x="68" y="56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5"/>
                      <a:pt x="63" y="0"/>
                      <a:pt x="57" y="0"/>
                    </a:cubicBezTo>
                    <a:close/>
                    <a:moveTo>
                      <a:pt x="65" y="11"/>
                    </a:move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61"/>
                      <a:pt x="61" y="64"/>
                      <a:pt x="57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7" y="64"/>
                      <a:pt x="3" y="61"/>
                      <a:pt x="3" y="56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7" y="3"/>
                      <a:pt x="12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61" y="3"/>
                      <a:pt x="65" y="7"/>
                      <a:pt x="65" y="11"/>
                    </a:cubicBezTo>
                    <a:close/>
                    <a:moveTo>
                      <a:pt x="56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9" y="5"/>
                      <a:pt x="6" y="8"/>
                      <a:pt x="6" y="12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9"/>
                      <a:pt x="9" y="62"/>
                      <a:pt x="12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60" y="62"/>
                      <a:pt x="63" y="59"/>
                      <a:pt x="63" y="56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8"/>
                      <a:pt x="60" y="5"/>
                      <a:pt x="56" y="5"/>
                    </a:cubicBezTo>
                    <a:close/>
                    <a:moveTo>
                      <a:pt x="61" y="12"/>
                    </a:moveTo>
                    <a:cubicBezTo>
                      <a:pt x="61" y="33"/>
                      <a:pt x="61" y="33"/>
                      <a:pt x="61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9" y="7"/>
                      <a:pt x="61" y="9"/>
                      <a:pt x="61" y="12"/>
                    </a:cubicBezTo>
                    <a:close/>
                    <a:moveTo>
                      <a:pt x="12" y="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7"/>
                      <a:pt x="12" y="7"/>
                    </a:cubicBezTo>
                    <a:close/>
                    <a:moveTo>
                      <a:pt x="8" y="56"/>
                    </a:moveTo>
                    <a:cubicBezTo>
                      <a:pt x="8" y="35"/>
                      <a:pt x="8" y="35"/>
                      <a:pt x="8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0" y="60"/>
                      <a:pt x="8" y="58"/>
                      <a:pt x="8" y="56"/>
                    </a:cubicBezTo>
                    <a:close/>
                    <a:moveTo>
                      <a:pt x="56" y="60"/>
                    </a:moveTo>
                    <a:cubicBezTo>
                      <a:pt x="35" y="60"/>
                      <a:pt x="35" y="60"/>
                      <a:pt x="35" y="6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1" y="58"/>
                      <a:pt x="59" y="60"/>
                      <a:pt x="56" y="60"/>
                    </a:cubicBezTo>
                    <a:close/>
                    <a:moveTo>
                      <a:pt x="12" y="20"/>
                    </a:moveTo>
                    <a:cubicBezTo>
                      <a:pt x="12" y="19"/>
                      <a:pt x="13" y="19"/>
                      <a:pt x="13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3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9" y="19"/>
                      <a:pt x="29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8"/>
                      <a:pt x="20" y="28"/>
                    </a:cubicBezTo>
                    <a:cubicBezTo>
                      <a:pt x="20" y="28"/>
                      <a:pt x="19" y="27"/>
                      <a:pt x="19" y="27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2" y="20"/>
                      <a:pt x="12" y="20"/>
                    </a:cubicBezTo>
                    <a:close/>
                    <a:moveTo>
                      <a:pt x="26" y="52"/>
                    </a:moveTo>
                    <a:cubicBezTo>
                      <a:pt x="27" y="52"/>
                      <a:pt x="27" y="53"/>
                      <a:pt x="26" y="53"/>
                    </a:cubicBezTo>
                    <a:cubicBezTo>
                      <a:pt x="26" y="53"/>
                      <a:pt x="26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4" y="53"/>
                      <a:pt x="14" y="52"/>
                      <a:pt x="15" y="52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4" y="43"/>
                      <a:pt x="14" y="42"/>
                      <a:pt x="15" y="42"/>
                    </a:cubicBezTo>
                    <a:cubicBezTo>
                      <a:pt x="15" y="41"/>
                      <a:pt x="16" y="41"/>
                      <a:pt x="16" y="42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6" y="41"/>
                      <a:pt x="26" y="42"/>
                    </a:cubicBezTo>
                    <a:cubicBezTo>
                      <a:pt x="27" y="42"/>
                      <a:pt x="27" y="43"/>
                      <a:pt x="26" y="43"/>
                    </a:cubicBezTo>
                    <a:cubicBezTo>
                      <a:pt x="22" y="47"/>
                      <a:pt x="22" y="47"/>
                      <a:pt x="22" y="47"/>
                    </a:cubicBezTo>
                    <a:lnTo>
                      <a:pt x="26" y="52"/>
                    </a:lnTo>
                    <a:close/>
                    <a:moveTo>
                      <a:pt x="40" y="19"/>
                    </a:moveTo>
                    <a:cubicBezTo>
                      <a:pt x="40" y="19"/>
                      <a:pt x="41" y="18"/>
                      <a:pt x="41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9"/>
                      <a:pt x="57" y="19"/>
                    </a:cubicBezTo>
                    <a:cubicBezTo>
                      <a:pt x="57" y="20"/>
                      <a:pt x="56" y="20"/>
                      <a:pt x="56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20"/>
                      <a:pt x="40" y="20"/>
                      <a:pt x="40" y="19"/>
                    </a:cubicBezTo>
                    <a:close/>
                    <a:moveTo>
                      <a:pt x="56" y="44"/>
                    </a:moveTo>
                    <a:cubicBezTo>
                      <a:pt x="56" y="45"/>
                      <a:pt x="56" y="45"/>
                      <a:pt x="55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0" y="45"/>
                      <a:pt x="40" y="44"/>
                    </a:cubicBezTo>
                    <a:cubicBezTo>
                      <a:pt x="40" y="44"/>
                      <a:pt x="41" y="43"/>
                      <a:pt x="41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3"/>
                      <a:pt x="56" y="44"/>
                      <a:pt x="56" y="44"/>
                    </a:cubicBezTo>
                    <a:close/>
                    <a:moveTo>
                      <a:pt x="56" y="50"/>
                    </a:moveTo>
                    <a:cubicBezTo>
                      <a:pt x="56" y="51"/>
                      <a:pt x="56" y="51"/>
                      <a:pt x="55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0" y="51"/>
                      <a:pt x="40" y="50"/>
                    </a:cubicBezTo>
                    <a:cubicBezTo>
                      <a:pt x="40" y="50"/>
                      <a:pt x="41" y="49"/>
                      <a:pt x="41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6" y="49"/>
                      <a:pt x="56" y="50"/>
                      <a:pt x="56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41"/>
              <p:cNvSpPr>
                <a:spLocks noEditPoints="1"/>
              </p:cNvSpPr>
              <p:nvPr/>
            </p:nvSpPr>
            <p:spPr bwMode="auto">
              <a:xfrm>
                <a:off x="7083924" y="1761825"/>
                <a:ext cx="354914" cy="343084"/>
              </a:xfrm>
              <a:custGeom>
                <a:avLst/>
                <a:gdLst>
                  <a:gd name="T0" fmla="*/ 12 w 63"/>
                  <a:gd name="T1" fmla="*/ 10 h 61"/>
                  <a:gd name="T2" fmla="*/ 13 w 63"/>
                  <a:gd name="T3" fmla="*/ 10 h 61"/>
                  <a:gd name="T4" fmla="*/ 13 w 63"/>
                  <a:gd name="T5" fmla="*/ 12 h 61"/>
                  <a:gd name="T6" fmla="*/ 13 w 63"/>
                  <a:gd name="T7" fmla="*/ 29 h 61"/>
                  <a:gd name="T8" fmla="*/ 13 w 63"/>
                  <a:gd name="T9" fmla="*/ 31 h 61"/>
                  <a:gd name="T10" fmla="*/ 13 w 63"/>
                  <a:gd name="T11" fmla="*/ 31 h 61"/>
                  <a:gd name="T12" fmla="*/ 12 w 63"/>
                  <a:gd name="T13" fmla="*/ 31 h 61"/>
                  <a:gd name="T14" fmla="*/ 12 w 63"/>
                  <a:gd name="T15" fmla="*/ 10 h 61"/>
                  <a:gd name="T16" fmla="*/ 61 w 63"/>
                  <a:gd name="T17" fmla="*/ 59 h 61"/>
                  <a:gd name="T18" fmla="*/ 56 w 63"/>
                  <a:gd name="T19" fmla="*/ 61 h 61"/>
                  <a:gd name="T20" fmla="*/ 51 w 63"/>
                  <a:gd name="T21" fmla="*/ 59 h 61"/>
                  <a:gd name="T22" fmla="*/ 38 w 63"/>
                  <a:gd name="T23" fmla="*/ 47 h 61"/>
                  <a:gd name="T24" fmla="*/ 36 w 63"/>
                  <a:gd name="T25" fmla="*/ 42 h 61"/>
                  <a:gd name="T26" fmla="*/ 32 w 63"/>
                  <a:gd name="T27" fmla="*/ 38 h 61"/>
                  <a:gd name="T28" fmla="*/ 22 w 63"/>
                  <a:gd name="T29" fmla="*/ 41 h 61"/>
                  <a:gd name="T30" fmla="*/ 8 w 63"/>
                  <a:gd name="T31" fmla="*/ 35 h 61"/>
                  <a:gd name="T32" fmla="*/ 8 w 63"/>
                  <a:gd name="T33" fmla="*/ 6 h 61"/>
                  <a:gd name="T34" fmla="*/ 22 w 63"/>
                  <a:gd name="T35" fmla="*/ 0 h 61"/>
                  <a:gd name="T36" fmla="*/ 36 w 63"/>
                  <a:gd name="T37" fmla="*/ 6 h 61"/>
                  <a:gd name="T38" fmla="*/ 39 w 63"/>
                  <a:gd name="T39" fmla="*/ 31 h 61"/>
                  <a:gd name="T40" fmla="*/ 43 w 63"/>
                  <a:gd name="T41" fmla="*/ 35 h 61"/>
                  <a:gd name="T42" fmla="*/ 48 w 63"/>
                  <a:gd name="T43" fmla="*/ 37 h 61"/>
                  <a:gd name="T44" fmla="*/ 60 w 63"/>
                  <a:gd name="T45" fmla="*/ 49 h 61"/>
                  <a:gd name="T46" fmla="*/ 61 w 63"/>
                  <a:gd name="T47" fmla="*/ 59 h 61"/>
                  <a:gd name="T48" fmla="*/ 10 w 63"/>
                  <a:gd name="T49" fmla="*/ 8 h 61"/>
                  <a:gd name="T50" fmla="*/ 5 w 63"/>
                  <a:gd name="T51" fmla="*/ 21 h 61"/>
                  <a:gd name="T52" fmla="*/ 10 w 63"/>
                  <a:gd name="T53" fmla="*/ 33 h 61"/>
                  <a:gd name="T54" fmla="*/ 22 w 63"/>
                  <a:gd name="T55" fmla="*/ 38 h 61"/>
                  <a:gd name="T56" fmla="*/ 34 w 63"/>
                  <a:gd name="T57" fmla="*/ 33 h 61"/>
                  <a:gd name="T58" fmla="*/ 39 w 63"/>
                  <a:gd name="T59" fmla="*/ 21 h 61"/>
                  <a:gd name="T60" fmla="*/ 34 w 63"/>
                  <a:gd name="T61" fmla="*/ 8 h 61"/>
                  <a:gd name="T62" fmla="*/ 22 w 63"/>
                  <a:gd name="T63" fmla="*/ 3 h 61"/>
                  <a:gd name="T64" fmla="*/ 10 w 63"/>
                  <a:gd name="T65" fmla="*/ 8 h 61"/>
                  <a:gd name="T66" fmla="*/ 36 w 63"/>
                  <a:gd name="T67" fmla="*/ 34 h 61"/>
                  <a:gd name="T68" fmla="*/ 34 w 63"/>
                  <a:gd name="T69" fmla="*/ 35 h 61"/>
                  <a:gd name="T70" fmla="*/ 38 w 63"/>
                  <a:gd name="T71" fmla="*/ 39 h 61"/>
                  <a:gd name="T72" fmla="*/ 39 w 63"/>
                  <a:gd name="T73" fmla="*/ 37 h 61"/>
                  <a:gd name="T74" fmla="*/ 40 w 63"/>
                  <a:gd name="T75" fmla="*/ 36 h 61"/>
                  <a:gd name="T76" fmla="*/ 37 w 63"/>
                  <a:gd name="T77" fmla="*/ 33 h 61"/>
                  <a:gd name="T78" fmla="*/ 36 w 63"/>
                  <a:gd name="T79" fmla="*/ 34 h 61"/>
                  <a:gd name="T80" fmla="*/ 41 w 63"/>
                  <a:gd name="T81" fmla="*/ 44 h 61"/>
                  <a:gd name="T82" fmla="*/ 53 w 63"/>
                  <a:gd name="T83" fmla="*/ 57 h 61"/>
                  <a:gd name="T84" fmla="*/ 58 w 63"/>
                  <a:gd name="T85" fmla="*/ 57 h 61"/>
                  <a:gd name="T86" fmla="*/ 60 w 63"/>
                  <a:gd name="T87" fmla="*/ 54 h 61"/>
                  <a:gd name="T88" fmla="*/ 58 w 63"/>
                  <a:gd name="T89" fmla="*/ 51 h 61"/>
                  <a:gd name="T90" fmla="*/ 46 w 63"/>
                  <a:gd name="T91" fmla="*/ 39 h 61"/>
                  <a:gd name="T92" fmla="*/ 43 w 63"/>
                  <a:gd name="T93" fmla="*/ 38 h 61"/>
                  <a:gd name="T94" fmla="*/ 42 w 63"/>
                  <a:gd name="T95" fmla="*/ 38 h 61"/>
                  <a:gd name="T96" fmla="*/ 41 w 63"/>
                  <a:gd name="T97" fmla="*/ 38 h 61"/>
                  <a:gd name="T98" fmla="*/ 40 w 63"/>
                  <a:gd name="T99" fmla="*/ 39 h 61"/>
                  <a:gd name="T100" fmla="*/ 40 w 63"/>
                  <a:gd name="T101" fmla="*/ 40 h 61"/>
                  <a:gd name="T102" fmla="*/ 39 w 63"/>
                  <a:gd name="T103" fmla="*/ 40 h 61"/>
                  <a:gd name="T104" fmla="*/ 41 w 63"/>
                  <a:gd name="T105" fmla="*/ 4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" h="61">
                    <a:moveTo>
                      <a:pt x="12" y="10"/>
                    </a:move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1"/>
                      <a:pt x="14" y="11"/>
                      <a:pt x="13" y="12"/>
                    </a:cubicBezTo>
                    <a:cubicBezTo>
                      <a:pt x="8" y="17"/>
                      <a:pt x="8" y="24"/>
                      <a:pt x="13" y="29"/>
                    </a:cubicBezTo>
                    <a:cubicBezTo>
                      <a:pt x="14" y="30"/>
                      <a:pt x="14" y="30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6" y="25"/>
                      <a:pt x="6" y="16"/>
                      <a:pt x="12" y="10"/>
                    </a:cubicBezTo>
                    <a:close/>
                    <a:moveTo>
                      <a:pt x="61" y="59"/>
                    </a:moveTo>
                    <a:cubicBezTo>
                      <a:pt x="59" y="60"/>
                      <a:pt x="58" y="61"/>
                      <a:pt x="56" y="61"/>
                    </a:cubicBezTo>
                    <a:cubicBezTo>
                      <a:pt x="54" y="61"/>
                      <a:pt x="52" y="60"/>
                      <a:pt x="51" y="59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7" y="45"/>
                      <a:pt x="36" y="43"/>
                      <a:pt x="36" y="42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29" y="40"/>
                      <a:pt x="26" y="41"/>
                      <a:pt x="22" y="41"/>
                    </a:cubicBezTo>
                    <a:cubicBezTo>
                      <a:pt x="17" y="41"/>
                      <a:pt x="12" y="38"/>
                      <a:pt x="8" y="35"/>
                    </a:cubicBezTo>
                    <a:cubicBezTo>
                      <a:pt x="0" y="27"/>
                      <a:pt x="0" y="14"/>
                      <a:pt x="8" y="6"/>
                    </a:cubicBezTo>
                    <a:cubicBezTo>
                      <a:pt x="12" y="3"/>
                      <a:pt x="17" y="0"/>
                      <a:pt x="22" y="0"/>
                    </a:cubicBezTo>
                    <a:cubicBezTo>
                      <a:pt x="28" y="0"/>
                      <a:pt x="33" y="3"/>
                      <a:pt x="36" y="6"/>
                    </a:cubicBezTo>
                    <a:cubicBezTo>
                      <a:pt x="43" y="13"/>
                      <a:pt x="44" y="23"/>
                      <a:pt x="39" y="31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5"/>
                      <a:pt x="47" y="35"/>
                      <a:pt x="48" y="37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63" y="52"/>
                      <a:pt x="63" y="56"/>
                      <a:pt x="61" y="59"/>
                    </a:cubicBezTo>
                    <a:close/>
                    <a:moveTo>
                      <a:pt x="10" y="8"/>
                    </a:moveTo>
                    <a:cubicBezTo>
                      <a:pt x="7" y="12"/>
                      <a:pt x="5" y="16"/>
                      <a:pt x="5" y="21"/>
                    </a:cubicBezTo>
                    <a:cubicBezTo>
                      <a:pt x="5" y="25"/>
                      <a:pt x="7" y="29"/>
                      <a:pt x="10" y="33"/>
                    </a:cubicBezTo>
                    <a:cubicBezTo>
                      <a:pt x="13" y="36"/>
                      <a:pt x="18" y="38"/>
                      <a:pt x="22" y="38"/>
                    </a:cubicBezTo>
                    <a:cubicBezTo>
                      <a:pt x="27" y="38"/>
                      <a:pt x="31" y="36"/>
                      <a:pt x="34" y="33"/>
                    </a:cubicBezTo>
                    <a:cubicBezTo>
                      <a:pt x="37" y="29"/>
                      <a:pt x="39" y="25"/>
                      <a:pt x="39" y="21"/>
                    </a:cubicBezTo>
                    <a:cubicBezTo>
                      <a:pt x="39" y="16"/>
                      <a:pt x="37" y="12"/>
                      <a:pt x="34" y="8"/>
                    </a:cubicBezTo>
                    <a:cubicBezTo>
                      <a:pt x="31" y="5"/>
                      <a:pt x="27" y="3"/>
                      <a:pt x="22" y="3"/>
                    </a:cubicBezTo>
                    <a:cubicBezTo>
                      <a:pt x="18" y="3"/>
                      <a:pt x="13" y="5"/>
                      <a:pt x="10" y="8"/>
                    </a:cubicBezTo>
                    <a:close/>
                    <a:moveTo>
                      <a:pt x="36" y="34"/>
                    </a:moveTo>
                    <a:cubicBezTo>
                      <a:pt x="35" y="34"/>
                      <a:pt x="35" y="35"/>
                      <a:pt x="34" y="35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7"/>
                      <a:pt x="40" y="36"/>
                      <a:pt x="40" y="36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6" y="33"/>
                      <a:pt x="36" y="34"/>
                      <a:pt x="36" y="34"/>
                    </a:cubicBezTo>
                    <a:close/>
                    <a:moveTo>
                      <a:pt x="41" y="44"/>
                    </a:move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8"/>
                      <a:pt x="57" y="58"/>
                      <a:pt x="58" y="57"/>
                    </a:cubicBezTo>
                    <a:cubicBezTo>
                      <a:pt x="59" y="56"/>
                      <a:pt x="60" y="55"/>
                      <a:pt x="60" y="54"/>
                    </a:cubicBezTo>
                    <a:cubicBezTo>
                      <a:pt x="60" y="53"/>
                      <a:pt x="59" y="52"/>
                      <a:pt x="58" y="51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5" y="38"/>
                      <a:pt x="44" y="38"/>
                      <a:pt x="43" y="38"/>
                    </a:cubicBez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0" y="39"/>
                    </a:cubicBezTo>
                    <a:cubicBezTo>
                      <a:pt x="40" y="39"/>
                      <a:pt x="40" y="39"/>
                      <a:pt x="40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9" y="42"/>
                      <a:pt x="39" y="43"/>
                      <a:pt x="41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51"/>
              <p:cNvSpPr>
                <a:spLocks noEditPoints="1"/>
              </p:cNvSpPr>
              <p:nvPr/>
            </p:nvSpPr>
            <p:spPr bwMode="auto">
              <a:xfrm>
                <a:off x="7231205" y="6105313"/>
                <a:ext cx="454390" cy="454388"/>
              </a:xfrm>
              <a:custGeom>
                <a:avLst/>
                <a:gdLst>
                  <a:gd name="T0" fmla="*/ 45 w 62"/>
                  <a:gd name="T1" fmla="*/ 4 h 62"/>
                  <a:gd name="T2" fmla="*/ 45 w 62"/>
                  <a:gd name="T3" fmla="*/ 9 h 62"/>
                  <a:gd name="T4" fmla="*/ 17 w 62"/>
                  <a:gd name="T5" fmla="*/ 52 h 62"/>
                  <a:gd name="T6" fmla="*/ 16 w 62"/>
                  <a:gd name="T7" fmla="*/ 58 h 62"/>
                  <a:gd name="T8" fmla="*/ 19 w 62"/>
                  <a:gd name="T9" fmla="*/ 52 h 62"/>
                  <a:gd name="T10" fmla="*/ 54 w 62"/>
                  <a:gd name="T11" fmla="*/ 19 h 62"/>
                  <a:gd name="T12" fmla="*/ 56 w 62"/>
                  <a:gd name="T13" fmla="*/ 15 h 62"/>
                  <a:gd name="T14" fmla="*/ 53 w 62"/>
                  <a:gd name="T15" fmla="*/ 19 h 62"/>
                  <a:gd name="T16" fmla="*/ 4 w 62"/>
                  <a:gd name="T17" fmla="*/ 46 h 62"/>
                  <a:gd name="T18" fmla="*/ 9 w 62"/>
                  <a:gd name="T19" fmla="*/ 44 h 62"/>
                  <a:gd name="T20" fmla="*/ 61 w 62"/>
                  <a:gd name="T21" fmla="*/ 30 h 62"/>
                  <a:gd name="T22" fmla="*/ 56 w 62"/>
                  <a:gd name="T23" fmla="*/ 32 h 62"/>
                  <a:gd name="T24" fmla="*/ 61 w 62"/>
                  <a:gd name="T25" fmla="*/ 30 h 62"/>
                  <a:gd name="T26" fmla="*/ 1 w 62"/>
                  <a:gd name="T27" fmla="*/ 30 h 62"/>
                  <a:gd name="T28" fmla="*/ 5 w 62"/>
                  <a:gd name="T29" fmla="*/ 32 h 62"/>
                  <a:gd name="T30" fmla="*/ 52 w 62"/>
                  <a:gd name="T31" fmla="*/ 43 h 62"/>
                  <a:gd name="T32" fmla="*/ 57 w 62"/>
                  <a:gd name="T33" fmla="*/ 47 h 62"/>
                  <a:gd name="T34" fmla="*/ 54 w 62"/>
                  <a:gd name="T35" fmla="*/ 43 h 62"/>
                  <a:gd name="T36" fmla="*/ 10 w 62"/>
                  <a:gd name="T37" fmla="*/ 18 h 62"/>
                  <a:gd name="T38" fmla="*/ 4 w 62"/>
                  <a:gd name="T39" fmla="*/ 15 h 62"/>
                  <a:gd name="T40" fmla="*/ 45 w 62"/>
                  <a:gd name="T41" fmla="*/ 52 h 62"/>
                  <a:gd name="T42" fmla="*/ 45 w 62"/>
                  <a:gd name="T43" fmla="*/ 57 h 62"/>
                  <a:gd name="T44" fmla="*/ 47 w 62"/>
                  <a:gd name="T45" fmla="*/ 56 h 62"/>
                  <a:gd name="T46" fmla="*/ 30 w 62"/>
                  <a:gd name="T47" fmla="*/ 56 h 62"/>
                  <a:gd name="T48" fmla="*/ 32 w 62"/>
                  <a:gd name="T49" fmla="*/ 61 h 62"/>
                  <a:gd name="T50" fmla="*/ 17 w 62"/>
                  <a:gd name="T51" fmla="*/ 9 h 62"/>
                  <a:gd name="T52" fmla="*/ 19 w 62"/>
                  <a:gd name="T53" fmla="*/ 8 h 62"/>
                  <a:gd name="T54" fmla="*/ 15 w 62"/>
                  <a:gd name="T55" fmla="*/ 5 h 62"/>
                  <a:gd name="T56" fmla="*/ 32 w 62"/>
                  <a:gd name="T57" fmla="*/ 5 h 62"/>
                  <a:gd name="T58" fmla="*/ 30 w 62"/>
                  <a:gd name="T59" fmla="*/ 1 h 62"/>
                  <a:gd name="T60" fmla="*/ 53 w 62"/>
                  <a:gd name="T61" fmla="*/ 30 h 62"/>
                  <a:gd name="T62" fmla="*/ 29 w 62"/>
                  <a:gd name="T63" fmla="*/ 53 h 62"/>
                  <a:gd name="T64" fmla="*/ 14 w 62"/>
                  <a:gd name="T65" fmla="*/ 19 h 62"/>
                  <a:gd name="T66" fmla="*/ 48 w 62"/>
                  <a:gd name="T67" fmla="*/ 19 h 62"/>
                  <a:gd name="T68" fmla="*/ 46 w 62"/>
                  <a:gd name="T69" fmla="*/ 22 h 62"/>
                  <a:gd name="T70" fmla="*/ 46 w 62"/>
                  <a:gd name="T71" fmla="*/ 22 h 62"/>
                  <a:gd name="T72" fmla="*/ 39 w 62"/>
                  <a:gd name="T73" fmla="*/ 27 h 62"/>
                  <a:gd name="T74" fmla="*/ 31 w 62"/>
                  <a:gd name="T75" fmla="*/ 48 h 62"/>
                  <a:gd name="T76" fmla="*/ 36 w 62"/>
                  <a:gd name="T77" fmla="*/ 27 h 62"/>
                  <a:gd name="T78" fmla="*/ 36 w 62"/>
                  <a:gd name="T79" fmla="*/ 27 h 62"/>
                  <a:gd name="T80" fmla="*/ 23 w 62"/>
                  <a:gd name="T81" fmla="*/ 27 h 62"/>
                  <a:gd name="T82" fmla="*/ 21 w 62"/>
                  <a:gd name="T83" fmla="*/ 27 h 62"/>
                  <a:gd name="T84" fmla="*/ 28 w 62"/>
                  <a:gd name="T85" fmla="*/ 47 h 62"/>
                  <a:gd name="T86" fmla="*/ 28 w 62"/>
                  <a:gd name="T87" fmla="*/ 47 h 62"/>
                  <a:gd name="T88" fmla="*/ 39 w 62"/>
                  <a:gd name="T89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62">
                    <a:moveTo>
                      <a:pt x="43" y="9"/>
                    </a:moveTo>
                    <a:cubicBezTo>
                      <a:pt x="43" y="9"/>
                      <a:pt x="43" y="9"/>
                      <a:pt x="43" y="8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cubicBezTo>
                      <a:pt x="47" y="4"/>
                      <a:pt x="47" y="5"/>
                      <a:pt x="47" y="5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4" y="9"/>
                      <a:pt x="44" y="10"/>
                      <a:pt x="44" y="10"/>
                    </a:cubicBezTo>
                    <a:cubicBezTo>
                      <a:pt x="43" y="10"/>
                      <a:pt x="43" y="9"/>
                      <a:pt x="43" y="9"/>
                    </a:cubicBezTo>
                    <a:close/>
                    <a:moveTo>
                      <a:pt x="17" y="52"/>
                    </a:move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7"/>
                      <a:pt x="15" y="57"/>
                      <a:pt x="15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8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2"/>
                      <a:pt x="19" y="52"/>
                    </a:cubicBezTo>
                    <a:cubicBezTo>
                      <a:pt x="18" y="52"/>
                      <a:pt x="18" y="52"/>
                      <a:pt x="17" y="52"/>
                    </a:cubicBezTo>
                    <a:close/>
                    <a:moveTo>
                      <a:pt x="53" y="19"/>
                    </a:moveTo>
                    <a:cubicBezTo>
                      <a:pt x="53" y="19"/>
                      <a:pt x="53" y="19"/>
                      <a:pt x="54" y="19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8" y="16"/>
                      <a:pt x="58" y="16"/>
                      <a:pt x="58" y="15"/>
                    </a:cubicBezTo>
                    <a:cubicBezTo>
                      <a:pt x="57" y="15"/>
                      <a:pt x="57" y="14"/>
                      <a:pt x="56" y="15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7"/>
                      <a:pt x="52" y="18"/>
                      <a:pt x="52" y="18"/>
                    </a:cubicBezTo>
                    <a:cubicBezTo>
                      <a:pt x="52" y="19"/>
                      <a:pt x="53" y="19"/>
                      <a:pt x="53" y="19"/>
                    </a:cubicBezTo>
                    <a:close/>
                    <a:moveTo>
                      <a:pt x="8" y="43"/>
                    </a:move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4" y="46"/>
                      <a:pt x="4" y="46"/>
                    </a:cubicBezTo>
                    <a:cubicBezTo>
                      <a:pt x="4" y="46"/>
                      <a:pt x="5" y="47"/>
                      <a:pt x="5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0" y="44"/>
                      <a:pt x="10" y="43"/>
                      <a:pt x="10" y="43"/>
                    </a:cubicBezTo>
                    <a:cubicBezTo>
                      <a:pt x="9" y="42"/>
                      <a:pt x="9" y="42"/>
                      <a:pt x="8" y="43"/>
                    </a:cubicBezTo>
                    <a:close/>
                    <a:moveTo>
                      <a:pt x="61" y="30"/>
                    </a:move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5" y="30"/>
                      <a:pt x="55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1" y="32"/>
                      <a:pt x="62" y="31"/>
                      <a:pt x="62" y="31"/>
                    </a:cubicBezTo>
                    <a:cubicBezTo>
                      <a:pt x="62" y="30"/>
                      <a:pt x="61" y="30"/>
                      <a:pt x="61" y="30"/>
                    </a:cubicBezTo>
                    <a:close/>
                    <a:moveTo>
                      <a:pt x="6" y="31"/>
                    </a:moveTo>
                    <a:cubicBezTo>
                      <a:pt x="6" y="30"/>
                      <a:pt x="6" y="30"/>
                      <a:pt x="5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2"/>
                      <a:pt x="1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2"/>
                      <a:pt x="6" y="31"/>
                      <a:pt x="6" y="31"/>
                    </a:cubicBezTo>
                    <a:close/>
                    <a:moveTo>
                      <a:pt x="54" y="43"/>
                    </a:moveTo>
                    <a:cubicBezTo>
                      <a:pt x="53" y="42"/>
                      <a:pt x="52" y="42"/>
                      <a:pt x="52" y="43"/>
                    </a:cubicBezTo>
                    <a:cubicBezTo>
                      <a:pt x="52" y="43"/>
                      <a:pt x="52" y="44"/>
                      <a:pt x="53" y="44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8" y="46"/>
                      <a:pt x="58" y="46"/>
                    </a:cubicBezTo>
                    <a:cubicBezTo>
                      <a:pt x="58" y="46"/>
                      <a:pt x="58" y="45"/>
                      <a:pt x="57" y="45"/>
                    </a:cubicBezTo>
                    <a:lnTo>
                      <a:pt x="54" y="43"/>
                    </a:lnTo>
                    <a:close/>
                    <a:moveTo>
                      <a:pt x="8" y="19"/>
                    </a:moveTo>
                    <a:cubicBezTo>
                      <a:pt x="8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10" y="18"/>
                    </a:cubicBezTo>
                    <a:cubicBezTo>
                      <a:pt x="10" y="18"/>
                      <a:pt x="10" y="17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4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7"/>
                    </a:cubicBezTo>
                    <a:lnTo>
                      <a:pt x="8" y="19"/>
                    </a:lnTo>
                    <a:close/>
                    <a:moveTo>
                      <a:pt x="45" y="52"/>
                    </a:moveTo>
                    <a:cubicBezTo>
                      <a:pt x="44" y="52"/>
                      <a:pt x="44" y="52"/>
                      <a:pt x="43" y="52"/>
                    </a:cubicBezTo>
                    <a:cubicBezTo>
                      <a:pt x="43" y="52"/>
                      <a:pt x="43" y="53"/>
                      <a:pt x="43" y="53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7" y="57"/>
                      <a:pt x="47" y="57"/>
                      <a:pt x="47" y="56"/>
                    </a:cubicBezTo>
                    <a:lnTo>
                      <a:pt x="45" y="52"/>
                    </a:lnTo>
                    <a:close/>
                    <a:moveTo>
                      <a:pt x="31" y="55"/>
                    </a:moveTo>
                    <a:cubicBezTo>
                      <a:pt x="30" y="55"/>
                      <a:pt x="30" y="56"/>
                      <a:pt x="30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2"/>
                      <a:pt x="31" y="62"/>
                    </a:cubicBezTo>
                    <a:cubicBezTo>
                      <a:pt x="31" y="62"/>
                      <a:pt x="32" y="61"/>
                      <a:pt x="32" y="61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1" y="55"/>
                      <a:pt x="31" y="55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9"/>
                      <a:pt x="19" y="9"/>
                      <a:pt x="19" y="8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5" y="5"/>
                      <a:pt x="15" y="5"/>
                    </a:cubicBezTo>
                    <a:lnTo>
                      <a:pt x="17" y="9"/>
                    </a:lnTo>
                    <a:close/>
                    <a:moveTo>
                      <a:pt x="31" y="6"/>
                    </a:moveTo>
                    <a:cubicBezTo>
                      <a:pt x="31" y="6"/>
                      <a:pt x="32" y="6"/>
                      <a:pt x="32" y="5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6"/>
                      <a:pt x="30" y="6"/>
                      <a:pt x="31" y="6"/>
                    </a:cubicBezTo>
                    <a:close/>
                    <a:moveTo>
                      <a:pt x="53" y="30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1" y="53"/>
                      <a:pt x="31" y="53"/>
                    </a:cubicBezTo>
                    <a:cubicBezTo>
                      <a:pt x="30" y="53"/>
                      <a:pt x="30" y="53"/>
                      <a:pt x="29" y="53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8" y="29"/>
                      <a:pt x="8" y="28"/>
                      <a:pt x="9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7" y="18"/>
                      <a:pt x="48" y="19"/>
                      <a:pt x="48" y="1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8"/>
                      <a:pt x="54" y="29"/>
                      <a:pt x="53" y="30"/>
                    </a:cubicBezTo>
                    <a:close/>
                    <a:moveTo>
                      <a:pt x="46" y="22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50" y="27"/>
                      <a:pt x="50" y="27"/>
                      <a:pt x="50" y="27"/>
                    </a:cubicBezTo>
                    <a:lnTo>
                      <a:pt x="46" y="22"/>
                    </a:lnTo>
                    <a:close/>
                    <a:moveTo>
                      <a:pt x="44" y="21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9" y="27"/>
                      <a:pt x="39" y="27"/>
                      <a:pt x="39" y="27"/>
                    </a:cubicBezTo>
                    <a:lnTo>
                      <a:pt x="44" y="21"/>
                    </a:lnTo>
                    <a:close/>
                    <a:moveTo>
                      <a:pt x="25" y="29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7" y="29"/>
                      <a:pt x="37" y="29"/>
                      <a:pt x="37" y="29"/>
                    </a:cubicBezTo>
                    <a:lnTo>
                      <a:pt x="25" y="29"/>
                    </a:lnTo>
                    <a:close/>
                    <a:moveTo>
                      <a:pt x="36" y="2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26" y="27"/>
                      <a:pt x="26" y="27"/>
                      <a:pt x="26" y="27"/>
                    </a:cubicBezTo>
                    <a:lnTo>
                      <a:pt x="36" y="27"/>
                    </a:lnTo>
                    <a:close/>
                    <a:moveTo>
                      <a:pt x="28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8" y="21"/>
                    </a:lnTo>
                    <a:close/>
                    <a:moveTo>
                      <a:pt x="12" y="27"/>
                    </a:moveTo>
                    <a:cubicBezTo>
                      <a:pt x="21" y="27"/>
                      <a:pt x="21" y="27"/>
                      <a:pt x="21" y="27"/>
                    </a:cubicBezTo>
                    <a:cubicBezTo>
                      <a:pt x="16" y="22"/>
                      <a:pt x="16" y="22"/>
                      <a:pt x="16" y="22"/>
                    </a:cubicBezTo>
                    <a:lnTo>
                      <a:pt x="12" y="27"/>
                    </a:lnTo>
                    <a:close/>
                    <a:moveTo>
                      <a:pt x="28" y="47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12" y="29"/>
                      <a:pt x="12" y="29"/>
                      <a:pt x="12" y="29"/>
                    </a:cubicBezTo>
                    <a:lnTo>
                      <a:pt x="28" y="47"/>
                    </a:lnTo>
                    <a:close/>
                    <a:moveTo>
                      <a:pt x="33" y="47"/>
                    </a:moveTo>
                    <a:cubicBezTo>
                      <a:pt x="49" y="29"/>
                      <a:pt x="49" y="29"/>
                      <a:pt x="49" y="29"/>
                    </a:cubicBezTo>
                    <a:cubicBezTo>
                      <a:pt x="39" y="29"/>
                      <a:pt x="39" y="29"/>
                      <a:pt x="39" y="29"/>
                    </a:cubicBezTo>
                    <a:lnTo>
                      <a:pt x="33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36"/>
              <p:cNvSpPr>
                <a:spLocks noEditPoints="1"/>
              </p:cNvSpPr>
              <p:nvPr/>
            </p:nvSpPr>
            <p:spPr bwMode="auto">
              <a:xfrm>
                <a:off x="4407926" y="4306627"/>
                <a:ext cx="387490" cy="387493"/>
              </a:xfrm>
              <a:custGeom>
                <a:avLst/>
                <a:gdLst>
                  <a:gd name="T0" fmla="*/ 18 w 35"/>
                  <a:gd name="T1" fmla="*/ 0 h 35"/>
                  <a:gd name="T2" fmla="*/ 0 w 35"/>
                  <a:gd name="T3" fmla="*/ 18 h 35"/>
                  <a:gd name="T4" fmla="*/ 18 w 35"/>
                  <a:gd name="T5" fmla="*/ 35 h 35"/>
                  <a:gd name="T6" fmla="*/ 35 w 35"/>
                  <a:gd name="T7" fmla="*/ 18 h 35"/>
                  <a:gd name="T8" fmla="*/ 18 w 35"/>
                  <a:gd name="T9" fmla="*/ 0 h 35"/>
                  <a:gd name="T10" fmla="*/ 18 w 35"/>
                  <a:gd name="T11" fmla="*/ 32 h 35"/>
                  <a:gd name="T12" fmla="*/ 3 w 35"/>
                  <a:gd name="T13" fmla="*/ 18 h 35"/>
                  <a:gd name="T14" fmla="*/ 18 w 35"/>
                  <a:gd name="T15" fmla="*/ 3 h 35"/>
                  <a:gd name="T16" fmla="*/ 32 w 35"/>
                  <a:gd name="T17" fmla="*/ 18 h 35"/>
                  <a:gd name="T18" fmla="*/ 18 w 35"/>
                  <a:gd name="T19" fmla="*/ 32 h 35"/>
                  <a:gd name="T20" fmla="*/ 27 w 35"/>
                  <a:gd name="T21" fmla="*/ 12 h 35"/>
                  <a:gd name="T22" fmla="*/ 27 w 35"/>
                  <a:gd name="T23" fmla="*/ 14 h 35"/>
                  <a:gd name="T24" fmla="*/ 16 w 35"/>
                  <a:gd name="T25" fmla="*/ 23 h 35"/>
                  <a:gd name="T26" fmla="*/ 16 w 35"/>
                  <a:gd name="T27" fmla="*/ 23 h 35"/>
                  <a:gd name="T28" fmla="*/ 15 w 35"/>
                  <a:gd name="T29" fmla="*/ 23 h 35"/>
                  <a:gd name="T30" fmla="*/ 9 w 35"/>
                  <a:gd name="T31" fmla="*/ 18 h 35"/>
                  <a:gd name="T32" fmla="*/ 9 w 35"/>
                  <a:gd name="T33" fmla="*/ 16 h 35"/>
                  <a:gd name="T34" fmla="*/ 10 w 35"/>
                  <a:gd name="T35" fmla="*/ 16 h 35"/>
                  <a:gd name="T36" fmla="*/ 16 w 35"/>
                  <a:gd name="T37" fmla="*/ 21 h 35"/>
                  <a:gd name="T38" fmla="*/ 26 w 35"/>
                  <a:gd name="T39" fmla="*/ 12 h 35"/>
                  <a:gd name="T40" fmla="*/ 27 w 35"/>
                  <a:gd name="T4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8" y="35"/>
                    </a:cubicBezTo>
                    <a:cubicBezTo>
                      <a:pt x="28" y="35"/>
                      <a:pt x="35" y="27"/>
                      <a:pt x="35" y="18"/>
                    </a:cubicBezTo>
                    <a:cubicBezTo>
                      <a:pt x="35" y="8"/>
                      <a:pt x="28" y="0"/>
                      <a:pt x="18" y="0"/>
                    </a:cubicBezTo>
                    <a:close/>
                    <a:moveTo>
                      <a:pt x="18" y="32"/>
                    </a:moveTo>
                    <a:cubicBezTo>
                      <a:pt x="10" y="32"/>
                      <a:pt x="3" y="26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2" y="10"/>
                      <a:pt x="32" y="18"/>
                    </a:cubicBezTo>
                    <a:cubicBezTo>
                      <a:pt x="32" y="26"/>
                      <a:pt x="26" y="32"/>
                      <a:pt x="18" y="32"/>
                    </a:cubicBezTo>
                    <a:close/>
                    <a:moveTo>
                      <a:pt x="27" y="12"/>
                    </a:moveTo>
                    <a:cubicBezTo>
                      <a:pt x="28" y="13"/>
                      <a:pt x="28" y="13"/>
                      <a:pt x="27" y="1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8" y="17"/>
                      <a:pt x="9" y="16"/>
                    </a:cubicBezTo>
                    <a:cubicBezTo>
                      <a:pt x="9" y="16"/>
                      <a:pt x="10" y="16"/>
                      <a:pt x="10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7" y="12"/>
                      <a:pt x="27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36"/>
              <p:cNvSpPr>
                <a:spLocks noEditPoints="1"/>
              </p:cNvSpPr>
              <p:nvPr/>
            </p:nvSpPr>
            <p:spPr bwMode="auto">
              <a:xfrm>
                <a:off x="8430810" y="3432847"/>
                <a:ext cx="387490" cy="387493"/>
              </a:xfrm>
              <a:custGeom>
                <a:avLst/>
                <a:gdLst>
                  <a:gd name="T0" fmla="*/ 18 w 35"/>
                  <a:gd name="T1" fmla="*/ 0 h 35"/>
                  <a:gd name="T2" fmla="*/ 0 w 35"/>
                  <a:gd name="T3" fmla="*/ 18 h 35"/>
                  <a:gd name="T4" fmla="*/ 18 w 35"/>
                  <a:gd name="T5" fmla="*/ 35 h 35"/>
                  <a:gd name="T6" fmla="*/ 35 w 35"/>
                  <a:gd name="T7" fmla="*/ 18 h 35"/>
                  <a:gd name="T8" fmla="*/ 18 w 35"/>
                  <a:gd name="T9" fmla="*/ 0 h 35"/>
                  <a:gd name="T10" fmla="*/ 18 w 35"/>
                  <a:gd name="T11" fmla="*/ 32 h 35"/>
                  <a:gd name="T12" fmla="*/ 3 w 35"/>
                  <a:gd name="T13" fmla="*/ 18 h 35"/>
                  <a:gd name="T14" fmla="*/ 18 w 35"/>
                  <a:gd name="T15" fmla="*/ 3 h 35"/>
                  <a:gd name="T16" fmla="*/ 32 w 35"/>
                  <a:gd name="T17" fmla="*/ 18 h 35"/>
                  <a:gd name="T18" fmla="*/ 18 w 35"/>
                  <a:gd name="T19" fmla="*/ 32 h 35"/>
                  <a:gd name="T20" fmla="*/ 27 w 35"/>
                  <a:gd name="T21" fmla="*/ 12 h 35"/>
                  <a:gd name="T22" fmla="*/ 27 w 35"/>
                  <a:gd name="T23" fmla="*/ 14 h 35"/>
                  <a:gd name="T24" fmla="*/ 16 w 35"/>
                  <a:gd name="T25" fmla="*/ 23 h 35"/>
                  <a:gd name="T26" fmla="*/ 16 w 35"/>
                  <a:gd name="T27" fmla="*/ 23 h 35"/>
                  <a:gd name="T28" fmla="*/ 15 w 35"/>
                  <a:gd name="T29" fmla="*/ 23 h 35"/>
                  <a:gd name="T30" fmla="*/ 9 w 35"/>
                  <a:gd name="T31" fmla="*/ 18 h 35"/>
                  <a:gd name="T32" fmla="*/ 9 w 35"/>
                  <a:gd name="T33" fmla="*/ 16 h 35"/>
                  <a:gd name="T34" fmla="*/ 10 w 35"/>
                  <a:gd name="T35" fmla="*/ 16 h 35"/>
                  <a:gd name="T36" fmla="*/ 16 w 35"/>
                  <a:gd name="T37" fmla="*/ 21 h 35"/>
                  <a:gd name="T38" fmla="*/ 26 w 35"/>
                  <a:gd name="T39" fmla="*/ 12 h 35"/>
                  <a:gd name="T40" fmla="*/ 27 w 35"/>
                  <a:gd name="T4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8" y="35"/>
                    </a:cubicBezTo>
                    <a:cubicBezTo>
                      <a:pt x="28" y="35"/>
                      <a:pt x="35" y="27"/>
                      <a:pt x="35" y="18"/>
                    </a:cubicBezTo>
                    <a:cubicBezTo>
                      <a:pt x="35" y="8"/>
                      <a:pt x="28" y="0"/>
                      <a:pt x="18" y="0"/>
                    </a:cubicBezTo>
                    <a:close/>
                    <a:moveTo>
                      <a:pt x="18" y="32"/>
                    </a:moveTo>
                    <a:cubicBezTo>
                      <a:pt x="10" y="32"/>
                      <a:pt x="3" y="26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2" y="10"/>
                      <a:pt x="32" y="18"/>
                    </a:cubicBezTo>
                    <a:cubicBezTo>
                      <a:pt x="32" y="26"/>
                      <a:pt x="26" y="32"/>
                      <a:pt x="18" y="32"/>
                    </a:cubicBezTo>
                    <a:close/>
                    <a:moveTo>
                      <a:pt x="27" y="12"/>
                    </a:moveTo>
                    <a:cubicBezTo>
                      <a:pt x="28" y="13"/>
                      <a:pt x="28" y="13"/>
                      <a:pt x="27" y="1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8" y="17"/>
                      <a:pt x="9" y="16"/>
                    </a:cubicBezTo>
                    <a:cubicBezTo>
                      <a:pt x="9" y="16"/>
                      <a:pt x="10" y="16"/>
                      <a:pt x="10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7" y="12"/>
                      <a:pt x="27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Freeform 30"/>
              <p:cNvSpPr>
                <a:spLocks noEditPoints="1"/>
              </p:cNvSpPr>
              <p:nvPr/>
            </p:nvSpPr>
            <p:spPr bwMode="auto">
              <a:xfrm>
                <a:off x="6343865" y="4794289"/>
                <a:ext cx="585781" cy="555994"/>
              </a:xfrm>
              <a:custGeom>
                <a:avLst/>
                <a:gdLst>
                  <a:gd name="T0" fmla="*/ 75 w 75"/>
                  <a:gd name="T1" fmla="*/ 27 h 71"/>
                  <a:gd name="T2" fmla="*/ 69 w 75"/>
                  <a:gd name="T3" fmla="*/ 14 h 71"/>
                  <a:gd name="T4" fmla="*/ 64 w 75"/>
                  <a:gd name="T5" fmla="*/ 0 h 71"/>
                  <a:gd name="T6" fmla="*/ 5 w 75"/>
                  <a:gd name="T7" fmla="*/ 11 h 71"/>
                  <a:gd name="T8" fmla="*/ 1 w 75"/>
                  <a:gd name="T9" fmla="*/ 26 h 71"/>
                  <a:gd name="T10" fmla="*/ 0 w 75"/>
                  <a:gd name="T11" fmla="*/ 31 h 71"/>
                  <a:gd name="T12" fmla="*/ 1 w 75"/>
                  <a:gd name="T13" fmla="*/ 65 h 71"/>
                  <a:gd name="T14" fmla="*/ 70 w 75"/>
                  <a:gd name="T15" fmla="*/ 71 h 71"/>
                  <a:gd name="T16" fmla="*/ 70 w 75"/>
                  <a:gd name="T17" fmla="*/ 61 h 71"/>
                  <a:gd name="T18" fmla="*/ 4 w 75"/>
                  <a:gd name="T19" fmla="*/ 26 h 71"/>
                  <a:gd name="T20" fmla="*/ 71 w 75"/>
                  <a:gd name="T21" fmla="*/ 26 h 71"/>
                  <a:gd name="T22" fmla="*/ 58 w 75"/>
                  <a:gd name="T23" fmla="*/ 33 h 71"/>
                  <a:gd name="T24" fmla="*/ 54 w 75"/>
                  <a:gd name="T25" fmla="*/ 28 h 71"/>
                  <a:gd name="T26" fmla="*/ 52 w 75"/>
                  <a:gd name="T27" fmla="*/ 31 h 71"/>
                  <a:gd name="T28" fmla="*/ 44 w 75"/>
                  <a:gd name="T29" fmla="*/ 31 h 71"/>
                  <a:gd name="T30" fmla="*/ 52 w 75"/>
                  <a:gd name="T31" fmla="*/ 31 h 71"/>
                  <a:gd name="T32" fmla="*/ 37 w 75"/>
                  <a:gd name="T33" fmla="*/ 33 h 71"/>
                  <a:gd name="T34" fmla="*/ 42 w 75"/>
                  <a:gd name="T35" fmla="*/ 28 h 71"/>
                  <a:gd name="T36" fmla="*/ 28 w 75"/>
                  <a:gd name="T37" fmla="*/ 33 h 71"/>
                  <a:gd name="T38" fmla="*/ 23 w 75"/>
                  <a:gd name="T39" fmla="*/ 28 h 71"/>
                  <a:gd name="T40" fmla="*/ 21 w 75"/>
                  <a:gd name="T41" fmla="*/ 28 h 71"/>
                  <a:gd name="T42" fmla="*/ 17 w 75"/>
                  <a:gd name="T43" fmla="*/ 33 h 71"/>
                  <a:gd name="T44" fmla="*/ 21 w 75"/>
                  <a:gd name="T45" fmla="*/ 28 h 71"/>
                  <a:gd name="T46" fmla="*/ 18 w 75"/>
                  <a:gd name="T47" fmla="*/ 35 h 71"/>
                  <a:gd name="T48" fmla="*/ 28 w 75"/>
                  <a:gd name="T49" fmla="*/ 35 h 71"/>
                  <a:gd name="T50" fmla="*/ 38 w 75"/>
                  <a:gd name="T51" fmla="*/ 35 h 71"/>
                  <a:gd name="T52" fmla="*/ 48 w 75"/>
                  <a:gd name="T53" fmla="*/ 35 h 71"/>
                  <a:gd name="T54" fmla="*/ 58 w 75"/>
                  <a:gd name="T55" fmla="*/ 35 h 71"/>
                  <a:gd name="T56" fmla="*/ 67 w 75"/>
                  <a:gd name="T57" fmla="*/ 62 h 71"/>
                  <a:gd name="T58" fmla="*/ 29 w 75"/>
                  <a:gd name="T59" fmla="*/ 40 h 71"/>
                  <a:gd name="T60" fmla="*/ 13 w 75"/>
                  <a:gd name="T61" fmla="*/ 62 h 71"/>
                  <a:gd name="T62" fmla="*/ 12 w 75"/>
                  <a:gd name="T63" fmla="*/ 33 h 71"/>
                  <a:gd name="T64" fmla="*/ 28 w 75"/>
                  <a:gd name="T65" fmla="*/ 42 h 71"/>
                  <a:gd name="T66" fmla="*/ 68 w 75"/>
                  <a:gd name="T67" fmla="*/ 33 h 71"/>
                  <a:gd name="T68" fmla="*/ 64 w 75"/>
                  <a:gd name="T69" fmla="*/ 28 h 71"/>
                  <a:gd name="T70" fmla="*/ 68 w 75"/>
                  <a:gd name="T71" fmla="*/ 33 h 71"/>
                  <a:gd name="T72" fmla="*/ 11 w 75"/>
                  <a:gd name="T73" fmla="*/ 14 h 71"/>
                  <a:gd name="T74" fmla="*/ 11 w 75"/>
                  <a:gd name="T75" fmla="*/ 3 h 71"/>
                  <a:gd name="T76" fmla="*/ 67 w 75"/>
                  <a:gd name="T77" fmla="*/ 11 h 71"/>
                  <a:gd name="T78" fmla="*/ 11 w 75"/>
                  <a:gd name="T79" fmla="*/ 31 h 71"/>
                  <a:gd name="T80" fmla="*/ 3 w 75"/>
                  <a:gd name="T81" fmla="*/ 31 h 71"/>
                  <a:gd name="T82" fmla="*/ 4 w 75"/>
                  <a:gd name="T83" fmla="*/ 65 h 71"/>
                  <a:gd name="T84" fmla="*/ 29 w 75"/>
                  <a:gd name="T85" fmla="*/ 64 h 71"/>
                  <a:gd name="T86" fmla="*/ 71 w 75"/>
                  <a:gd name="T87" fmla="*/ 67 h 71"/>
                  <a:gd name="T88" fmla="*/ 4 w 75"/>
                  <a:gd name="T89" fmla="*/ 67 h 71"/>
                  <a:gd name="T90" fmla="*/ 62 w 75"/>
                  <a:gd name="T91" fmla="*/ 56 h 71"/>
                  <a:gd name="T92" fmla="*/ 39 w 75"/>
                  <a:gd name="T93" fmla="*/ 40 h 71"/>
                  <a:gd name="T94" fmla="*/ 39 w 75"/>
                  <a:gd name="T95" fmla="*/ 57 h 71"/>
                  <a:gd name="T96" fmla="*/ 60 w 75"/>
                  <a:gd name="T97" fmla="*/ 5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" h="71">
                    <a:moveTo>
                      <a:pt x="75" y="31"/>
                    </a:move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6"/>
                      <a:pt x="75" y="26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70" y="13"/>
                      <a:pt x="70" y="12"/>
                      <a:pt x="70" y="11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70" y="2"/>
                      <a:pt x="67" y="0"/>
                      <a:pt x="6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5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3" y="61"/>
                      <a:pt x="1" y="63"/>
                      <a:pt x="1" y="65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9"/>
                      <a:pt x="3" y="71"/>
                      <a:pt x="6" y="71"/>
                    </a:cubicBezTo>
                    <a:cubicBezTo>
                      <a:pt x="70" y="71"/>
                      <a:pt x="70" y="71"/>
                      <a:pt x="70" y="71"/>
                    </a:cubicBezTo>
                    <a:cubicBezTo>
                      <a:pt x="72" y="71"/>
                      <a:pt x="74" y="69"/>
                      <a:pt x="74" y="67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3"/>
                      <a:pt x="72" y="61"/>
                      <a:pt x="70" y="6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3" y="36"/>
                      <a:pt x="75" y="33"/>
                      <a:pt x="75" y="31"/>
                    </a:cubicBezTo>
                    <a:close/>
                    <a:moveTo>
                      <a:pt x="4" y="2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71" y="26"/>
                      <a:pt x="71" y="26"/>
                      <a:pt x="71" y="26"/>
                    </a:cubicBezTo>
                    <a:lnTo>
                      <a:pt x="4" y="26"/>
                    </a:lnTo>
                    <a:close/>
                    <a:moveTo>
                      <a:pt x="62" y="31"/>
                    </a:moveTo>
                    <a:cubicBezTo>
                      <a:pt x="62" y="32"/>
                      <a:pt x="60" y="33"/>
                      <a:pt x="58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5" y="33"/>
                      <a:pt x="54" y="32"/>
                      <a:pt x="54" y="3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62" y="28"/>
                      <a:pt x="62" y="28"/>
                      <a:pt x="62" y="28"/>
                    </a:cubicBezTo>
                    <a:lnTo>
                      <a:pt x="62" y="31"/>
                    </a:lnTo>
                    <a:close/>
                    <a:moveTo>
                      <a:pt x="52" y="31"/>
                    </a:moveTo>
                    <a:cubicBezTo>
                      <a:pt x="52" y="32"/>
                      <a:pt x="50" y="33"/>
                      <a:pt x="48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5" y="33"/>
                      <a:pt x="44" y="32"/>
                      <a:pt x="44" y="31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52" y="28"/>
                      <a:pt x="52" y="28"/>
                      <a:pt x="52" y="28"/>
                    </a:cubicBezTo>
                    <a:lnTo>
                      <a:pt x="52" y="31"/>
                    </a:lnTo>
                    <a:close/>
                    <a:moveTo>
                      <a:pt x="42" y="31"/>
                    </a:moveTo>
                    <a:cubicBezTo>
                      <a:pt x="42" y="32"/>
                      <a:pt x="40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4" y="32"/>
                      <a:pt x="34" y="3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2" y="28"/>
                      <a:pt x="42" y="28"/>
                      <a:pt x="42" y="28"/>
                    </a:cubicBezTo>
                    <a:lnTo>
                      <a:pt x="42" y="31"/>
                    </a:lnTo>
                    <a:close/>
                    <a:moveTo>
                      <a:pt x="32" y="31"/>
                    </a:moveTo>
                    <a:cubicBezTo>
                      <a:pt x="32" y="32"/>
                      <a:pt x="30" y="33"/>
                      <a:pt x="28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3" y="32"/>
                      <a:pt x="23" y="31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32" y="28"/>
                      <a:pt x="32" y="28"/>
                      <a:pt x="32" y="28"/>
                    </a:cubicBezTo>
                    <a:lnTo>
                      <a:pt x="32" y="31"/>
                    </a:lnTo>
                    <a:close/>
                    <a:moveTo>
                      <a:pt x="21" y="28"/>
                    </a:move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0" y="33"/>
                      <a:pt x="18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5" y="33"/>
                      <a:pt x="13" y="32"/>
                      <a:pt x="13" y="31"/>
                    </a:cubicBezTo>
                    <a:cubicBezTo>
                      <a:pt x="13" y="28"/>
                      <a:pt x="13" y="28"/>
                      <a:pt x="13" y="28"/>
                    </a:cubicBezTo>
                    <a:lnTo>
                      <a:pt x="21" y="28"/>
                    </a:lnTo>
                    <a:close/>
                    <a:moveTo>
                      <a:pt x="12" y="33"/>
                    </a:moveTo>
                    <a:cubicBezTo>
                      <a:pt x="13" y="35"/>
                      <a:pt x="15" y="35"/>
                      <a:pt x="17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3" y="35"/>
                      <a:pt x="25" y="35"/>
                      <a:pt x="27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0" y="35"/>
                      <a:pt x="32" y="35"/>
                      <a:pt x="33" y="33"/>
                    </a:cubicBezTo>
                    <a:cubicBezTo>
                      <a:pt x="34" y="35"/>
                      <a:pt x="35" y="35"/>
                      <a:pt x="37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40" y="35"/>
                      <a:pt x="42" y="35"/>
                      <a:pt x="43" y="33"/>
                    </a:cubicBezTo>
                    <a:cubicBezTo>
                      <a:pt x="44" y="35"/>
                      <a:pt x="45" y="35"/>
                      <a:pt x="47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2" y="35"/>
                      <a:pt x="53" y="33"/>
                    </a:cubicBezTo>
                    <a:cubicBezTo>
                      <a:pt x="54" y="35"/>
                      <a:pt x="55" y="35"/>
                      <a:pt x="57" y="35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60" y="35"/>
                      <a:pt x="62" y="35"/>
                      <a:pt x="63" y="33"/>
                    </a:cubicBezTo>
                    <a:cubicBezTo>
                      <a:pt x="64" y="35"/>
                      <a:pt x="65" y="35"/>
                      <a:pt x="67" y="35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0"/>
                      <a:pt x="30" y="40"/>
                      <a:pt x="29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1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5"/>
                      <a:pt x="11" y="35"/>
                      <a:pt x="12" y="33"/>
                    </a:cubicBezTo>
                    <a:close/>
                    <a:moveTo>
                      <a:pt x="15" y="62"/>
                    </a:moveTo>
                    <a:cubicBezTo>
                      <a:pt x="15" y="42"/>
                      <a:pt x="15" y="42"/>
                      <a:pt x="1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62"/>
                      <a:pt x="28" y="62"/>
                      <a:pt x="28" y="62"/>
                    </a:cubicBezTo>
                    <a:lnTo>
                      <a:pt x="15" y="62"/>
                    </a:lnTo>
                    <a:close/>
                    <a:moveTo>
                      <a:pt x="68" y="33"/>
                    </a:moveTo>
                    <a:cubicBezTo>
                      <a:pt x="67" y="33"/>
                      <a:pt x="67" y="33"/>
                      <a:pt x="67" y="33"/>
                    </a:cubicBezTo>
                    <a:cubicBezTo>
                      <a:pt x="65" y="33"/>
                      <a:pt x="64" y="32"/>
                      <a:pt x="64" y="31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32"/>
                      <a:pt x="70" y="33"/>
                      <a:pt x="68" y="33"/>
                    </a:cubicBezTo>
                    <a:close/>
                    <a:moveTo>
                      <a:pt x="67" y="11"/>
                    </a:moveTo>
                    <a:cubicBezTo>
                      <a:pt x="67" y="13"/>
                      <a:pt x="66" y="14"/>
                      <a:pt x="6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9" y="14"/>
                      <a:pt x="8" y="13"/>
                      <a:pt x="8" y="1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9" y="3"/>
                      <a:pt x="11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7" y="4"/>
                      <a:pt x="67" y="5"/>
                    </a:cubicBezTo>
                    <a:lnTo>
                      <a:pt x="67" y="11"/>
                    </a:lnTo>
                    <a:close/>
                    <a:moveTo>
                      <a:pt x="3" y="28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2"/>
                      <a:pt x="10" y="33"/>
                      <a:pt x="8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3"/>
                      <a:pt x="3" y="32"/>
                      <a:pt x="3" y="31"/>
                    </a:cubicBezTo>
                    <a:lnTo>
                      <a:pt x="3" y="28"/>
                    </a:lnTo>
                    <a:close/>
                    <a:moveTo>
                      <a:pt x="4" y="67"/>
                    </a:move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5" y="64"/>
                      <a:pt x="6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4"/>
                      <a:pt x="71" y="65"/>
                      <a:pt x="71" y="65"/>
                    </a:cubicBezTo>
                    <a:cubicBezTo>
                      <a:pt x="71" y="67"/>
                      <a:pt x="71" y="67"/>
                      <a:pt x="71" y="67"/>
                    </a:cubicBezTo>
                    <a:cubicBezTo>
                      <a:pt x="71" y="68"/>
                      <a:pt x="70" y="68"/>
                      <a:pt x="70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5" y="68"/>
                      <a:pt x="4" y="68"/>
                      <a:pt x="4" y="67"/>
                    </a:cubicBezTo>
                    <a:close/>
                    <a:moveTo>
                      <a:pt x="39" y="57"/>
                    </a:moveTo>
                    <a:cubicBezTo>
                      <a:pt x="61" y="57"/>
                      <a:pt x="61" y="57"/>
                      <a:pt x="61" y="57"/>
                    </a:cubicBezTo>
                    <a:cubicBezTo>
                      <a:pt x="62" y="57"/>
                      <a:pt x="62" y="56"/>
                      <a:pt x="62" y="56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0"/>
                      <a:pt x="62" y="40"/>
                      <a:pt x="61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8" y="40"/>
                      <a:pt x="38" y="40"/>
                      <a:pt x="38" y="41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8" y="56"/>
                      <a:pt x="38" y="57"/>
                      <a:pt x="39" y="57"/>
                    </a:cubicBezTo>
                    <a:close/>
                    <a:moveTo>
                      <a:pt x="40" y="42"/>
                    </a:moveTo>
                    <a:cubicBezTo>
                      <a:pt x="60" y="42"/>
                      <a:pt x="60" y="42"/>
                      <a:pt x="60" y="42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40" y="55"/>
                      <a:pt x="40" y="55"/>
                      <a:pt x="40" y="55"/>
                    </a:cubicBezTo>
                    <a:lnTo>
                      <a:pt x="4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31"/>
              <p:cNvSpPr>
                <a:spLocks noEditPoints="1"/>
              </p:cNvSpPr>
              <p:nvPr/>
            </p:nvSpPr>
            <p:spPr bwMode="auto">
              <a:xfrm>
                <a:off x="5149460" y="4614187"/>
                <a:ext cx="499717" cy="543488"/>
              </a:xfrm>
              <a:custGeom>
                <a:avLst/>
                <a:gdLst>
                  <a:gd name="T0" fmla="*/ 42 w 58"/>
                  <a:gd name="T1" fmla="*/ 4 h 63"/>
                  <a:gd name="T2" fmla="*/ 41 w 58"/>
                  <a:gd name="T3" fmla="*/ 10 h 63"/>
                  <a:gd name="T4" fmla="*/ 17 w 58"/>
                  <a:gd name="T5" fmla="*/ 47 h 63"/>
                  <a:gd name="T6" fmla="*/ 15 w 58"/>
                  <a:gd name="T7" fmla="*/ 54 h 63"/>
                  <a:gd name="T8" fmla="*/ 19 w 58"/>
                  <a:gd name="T9" fmla="*/ 47 h 63"/>
                  <a:gd name="T10" fmla="*/ 49 w 58"/>
                  <a:gd name="T11" fmla="*/ 19 h 63"/>
                  <a:gd name="T12" fmla="*/ 53 w 58"/>
                  <a:gd name="T13" fmla="*/ 14 h 63"/>
                  <a:gd name="T14" fmla="*/ 48 w 58"/>
                  <a:gd name="T15" fmla="*/ 19 h 63"/>
                  <a:gd name="T16" fmla="*/ 4 w 58"/>
                  <a:gd name="T17" fmla="*/ 43 h 63"/>
                  <a:gd name="T18" fmla="*/ 11 w 58"/>
                  <a:gd name="T19" fmla="*/ 41 h 63"/>
                  <a:gd name="T20" fmla="*/ 57 w 58"/>
                  <a:gd name="T21" fmla="*/ 28 h 63"/>
                  <a:gd name="T22" fmla="*/ 51 w 58"/>
                  <a:gd name="T23" fmla="*/ 30 h 63"/>
                  <a:gd name="T24" fmla="*/ 57 w 58"/>
                  <a:gd name="T25" fmla="*/ 28 h 63"/>
                  <a:gd name="T26" fmla="*/ 1 w 58"/>
                  <a:gd name="T27" fmla="*/ 28 h 63"/>
                  <a:gd name="T28" fmla="*/ 7 w 58"/>
                  <a:gd name="T29" fmla="*/ 30 h 63"/>
                  <a:gd name="T30" fmla="*/ 48 w 58"/>
                  <a:gd name="T31" fmla="*/ 39 h 63"/>
                  <a:gd name="T32" fmla="*/ 54 w 58"/>
                  <a:gd name="T33" fmla="*/ 44 h 63"/>
                  <a:gd name="T34" fmla="*/ 49 w 58"/>
                  <a:gd name="T35" fmla="*/ 39 h 63"/>
                  <a:gd name="T36" fmla="*/ 5 w 58"/>
                  <a:gd name="T37" fmla="*/ 16 h 63"/>
                  <a:gd name="T38" fmla="*/ 11 w 58"/>
                  <a:gd name="T39" fmla="*/ 18 h 63"/>
                  <a:gd name="T40" fmla="*/ 41 w 58"/>
                  <a:gd name="T41" fmla="*/ 47 h 63"/>
                  <a:gd name="T42" fmla="*/ 42 w 58"/>
                  <a:gd name="T43" fmla="*/ 54 h 63"/>
                  <a:gd name="T44" fmla="*/ 44 w 58"/>
                  <a:gd name="T45" fmla="*/ 53 h 63"/>
                  <a:gd name="T46" fmla="*/ 18 w 58"/>
                  <a:gd name="T47" fmla="*/ 11 h 63"/>
                  <a:gd name="T48" fmla="*/ 16 w 58"/>
                  <a:gd name="T49" fmla="*/ 4 h 63"/>
                  <a:gd name="T50" fmla="*/ 17 w 58"/>
                  <a:gd name="T51" fmla="*/ 10 h 63"/>
                  <a:gd name="T52" fmla="*/ 30 w 58"/>
                  <a:gd name="T53" fmla="*/ 1 h 63"/>
                  <a:gd name="T54" fmla="*/ 28 w 58"/>
                  <a:gd name="T55" fmla="*/ 7 h 63"/>
                  <a:gd name="T56" fmla="*/ 40 w 58"/>
                  <a:gd name="T57" fmla="*/ 41 h 63"/>
                  <a:gd name="T58" fmla="*/ 37 w 58"/>
                  <a:gd name="T59" fmla="*/ 51 h 63"/>
                  <a:gd name="T60" fmla="*/ 38 w 58"/>
                  <a:gd name="T61" fmla="*/ 55 h 63"/>
                  <a:gd name="T62" fmla="*/ 35 w 58"/>
                  <a:gd name="T63" fmla="*/ 60 h 63"/>
                  <a:gd name="T64" fmla="*/ 28 w 58"/>
                  <a:gd name="T65" fmla="*/ 63 h 63"/>
                  <a:gd name="T66" fmla="*/ 21 w 58"/>
                  <a:gd name="T67" fmla="*/ 58 h 63"/>
                  <a:gd name="T68" fmla="*/ 22 w 58"/>
                  <a:gd name="T69" fmla="*/ 53 h 63"/>
                  <a:gd name="T70" fmla="*/ 21 w 58"/>
                  <a:gd name="T71" fmla="*/ 49 h 63"/>
                  <a:gd name="T72" fmla="*/ 13 w 58"/>
                  <a:gd name="T73" fmla="*/ 29 h 63"/>
                  <a:gd name="T74" fmla="*/ 33 w 58"/>
                  <a:gd name="T75" fmla="*/ 61 h 63"/>
                  <a:gd name="T76" fmla="*/ 25 w 58"/>
                  <a:gd name="T77" fmla="*/ 61 h 63"/>
                  <a:gd name="T78" fmla="*/ 33 w 58"/>
                  <a:gd name="T79" fmla="*/ 61 h 63"/>
                  <a:gd name="T80" fmla="*/ 23 w 58"/>
                  <a:gd name="T81" fmla="*/ 58 h 63"/>
                  <a:gd name="T82" fmla="*/ 31 w 58"/>
                  <a:gd name="T83" fmla="*/ 58 h 63"/>
                  <a:gd name="T84" fmla="*/ 34 w 58"/>
                  <a:gd name="T85" fmla="*/ 57 h 63"/>
                  <a:gd name="T86" fmla="*/ 23 w 58"/>
                  <a:gd name="T87" fmla="*/ 55 h 63"/>
                  <a:gd name="T88" fmla="*/ 36 w 58"/>
                  <a:gd name="T89" fmla="*/ 55 h 63"/>
                  <a:gd name="T90" fmla="*/ 25 w 58"/>
                  <a:gd name="T91" fmla="*/ 52 h 63"/>
                  <a:gd name="T92" fmla="*/ 34 w 58"/>
                  <a:gd name="T93" fmla="*/ 52 h 63"/>
                  <a:gd name="T94" fmla="*/ 34 w 58"/>
                  <a:gd name="T95" fmla="*/ 50 h 63"/>
                  <a:gd name="T96" fmla="*/ 25 w 58"/>
                  <a:gd name="T97" fmla="*/ 49 h 63"/>
                  <a:gd name="T98" fmla="*/ 34 w 58"/>
                  <a:gd name="T99" fmla="*/ 50 h 63"/>
                  <a:gd name="T100" fmla="*/ 15 w 58"/>
                  <a:gd name="T101" fmla="*/ 29 h 63"/>
                  <a:gd name="T102" fmla="*/ 25 w 58"/>
                  <a:gd name="T103" fmla="*/ 47 h 63"/>
                  <a:gd name="T104" fmla="*/ 24 w 58"/>
                  <a:gd name="T105" fmla="*/ 31 h 63"/>
                  <a:gd name="T106" fmla="*/ 31 w 58"/>
                  <a:gd name="T107" fmla="*/ 47 h 63"/>
                  <a:gd name="T108" fmla="*/ 35 w 58"/>
                  <a:gd name="T109" fmla="*/ 32 h 63"/>
                  <a:gd name="T110" fmla="*/ 35 w 58"/>
                  <a:gd name="T111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" h="63">
                    <a:moveTo>
                      <a:pt x="40" y="11"/>
                    </a:moveTo>
                    <a:cubicBezTo>
                      <a:pt x="39" y="10"/>
                      <a:pt x="39" y="10"/>
                      <a:pt x="39" y="9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3" y="4"/>
                      <a:pt x="43" y="3"/>
                      <a:pt x="44" y="4"/>
                    </a:cubicBezTo>
                    <a:cubicBezTo>
                      <a:pt x="44" y="4"/>
                      <a:pt x="44" y="5"/>
                      <a:pt x="44" y="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lose/>
                    <a:moveTo>
                      <a:pt x="17" y="47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7"/>
                      <a:pt x="19" y="47"/>
                    </a:cubicBezTo>
                    <a:cubicBezTo>
                      <a:pt x="18" y="47"/>
                      <a:pt x="18" y="47"/>
                      <a:pt x="17" y="47"/>
                    </a:cubicBezTo>
                    <a:close/>
                    <a:moveTo>
                      <a:pt x="48" y="19"/>
                    </a:moveTo>
                    <a:cubicBezTo>
                      <a:pt x="49" y="19"/>
                      <a:pt x="49" y="19"/>
                      <a:pt x="49" y="19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5" y="15"/>
                      <a:pt x="55" y="15"/>
                      <a:pt x="54" y="14"/>
                    </a:cubicBezTo>
                    <a:cubicBezTo>
                      <a:pt x="54" y="14"/>
                      <a:pt x="54" y="14"/>
                      <a:pt x="53" y="14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7"/>
                      <a:pt x="47" y="18"/>
                      <a:pt x="48" y="18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10" y="39"/>
                    </a:moveTo>
                    <a:cubicBezTo>
                      <a:pt x="5" y="42"/>
                      <a:pt x="5" y="42"/>
                      <a:pt x="5" y="42"/>
                    </a:cubicBezTo>
                    <a:cubicBezTo>
                      <a:pt x="4" y="42"/>
                      <a:pt x="4" y="43"/>
                      <a:pt x="4" y="43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5" y="44"/>
                      <a:pt x="5" y="44"/>
                      <a:pt x="6" y="44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1" y="39"/>
                      <a:pt x="10" y="39"/>
                      <a:pt x="10" y="39"/>
                    </a:cubicBezTo>
                    <a:close/>
                    <a:moveTo>
                      <a:pt x="57" y="28"/>
                    </a:move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50" y="29"/>
                      <a:pt x="51" y="30"/>
                      <a:pt x="51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29"/>
                      <a:pt x="58" y="29"/>
                    </a:cubicBezTo>
                    <a:cubicBezTo>
                      <a:pt x="58" y="28"/>
                      <a:pt x="58" y="28"/>
                      <a:pt x="57" y="28"/>
                    </a:cubicBezTo>
                    <a:close/>
                    <a:moveTo>
                      <a:pt x="8" y="29"/>
                    </a:moveTo>
                    <a:cubicBezTo>
                      <a:pt x="8" y="28"/>
                      <a:pt x="8" y="28"/>
                      <a:pt x="7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0" y="28"/>
                      <a:pt x="0" y="29"/>
                    </a:cubicBezTo>
                    <a:cubicBezTo>
                      <a:pt x="0" y="29"/>
                      <a:pt x="1" y="30"/>
                      <a:pt x="1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0"/>
                      <a:pt x="8" y="29"/>
                      <a:pt x="8" y="29"/>
                    </a:cubicBezTo>
                    <a:close/>
                    <a:moveTo>
                      <a:pt x="49" y="39"/>
                    </a:moveTo>
                    <a:cubicBezTo>
                      <a:pt x="48" y="39"/>
                      <a:pt x="48" y="39"/>
                      <a:pt x="48" y="39"/>
                    </a:cubicBezTo>
                    <a:cubicBezTo>
                      <a:pt x="47" y="40"/>
                      <a:pt x="47" y="40"/>
                      <a:pt x="48" y="41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44"/>
                      <a:pt x="53" y="44"/>
                      <a:pt x="54" y="44"/>
                    </a:cubicBezTo>
                    <a:cubicBezTo>
                      <a:pt x="54" y="44"/>
                      <a:pt x="54" y="44"/>
                      <a:pt x="54" y="43"/>
                    </a:cubicBezTo>
                    <a:cubicBezTo>
                      <a:pt x="55" y="43"/>
                      <a:pt x="55" y="42"/>
                      <a:pt x="54" y="42"/>
                    </a:cubicBezTo>
                    <a:lnTo>
                      <a:pt x="49" y="39"/>
                    </a:lnTo>
                    <a:close/>
                    <a:moveTo>
                      <a:pt x="6" y="14"/>
                    </a:moveTo>
                    <a:cubicBezTo>
                      <a:pt x="5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5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8"/>
                      <a:pt x="11" y="17"/>
                      <a:pt x="11" y="17"/>
                    </a:cubicBezTo>
                    <a:lnTo>
                      <a:pt x="6" y="14"/>
                    </a:lnTo>
                    <a:close/>
                    <a:moveTo>
                      <a:pt x="41" y="47"/>
                    </a:moveTo>
                    <a:cubicBezTo>
                      <a:pt x="41" y="47"/>
                      <a:pt x="40" y="47"/>
                      <a:pt x="40" y="47"/>
                    </a:cubicBezTo>
                    <a:cubicBezTo>
                      <a:pt x="39" y="47"/>
                      <a:pt x="39" y="48"/>
                      <a:pt x="39" y="48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4" y="54"/>
                      <a:pt x="44" y="54"/>
                    </a:cubicBezTo>
                    <a:cubicBezTo>
                      <a:pt x="44" y="54"/>
                      <a:pt x="44" y="53"/>
                      <a:pt x="44" y="53"/>
                    </a:cubicBezTo>
                    <a:lnTo>
                      <a:pt x="41" y="47"/>
                    </a:lnTo>
                    <a:close/>
                    <a:moveTo>
                      <a:pt x="17" y="10"/>
                    </a:moveTo>
                    <a:cubicBezTo>
                      <a:pt x="18" y="10"/>
                      <a:pt x="18" y="11"/>
                      <a:pt x="18" y="11"/>
                    </a:cubicBezTo>
                    <a:cubicBezTo>
                      <a:pt x="18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5" y="3"/>
                      <a:pt x="15" y="4"/>
                    </a:cubicBezTo>
                    <a:cubicBezTo>
                      <a:pt x="14" y="4"/>
                      <a:pt x="14" y="5"/>
                      <a:pt x="14" y="5"/>
                    </a:cubicBezTo>
                    <a:lnTo>
                      <a:pt x="17" y="10"/>
                    </a:lnTo>
                    <a:close/>
                    <a:moveTo>
                      <a:pt x="29" y="8"/>
                    </a:moveTo>
                    <a:cubicBezTo>
                      <a:pt x="30" y="8"/>
                      <a:pt x="30" y="7"/>
                      <a:pt x="30" y="7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29" y="0"/>
                    </a:cubicBezTo>
                    <a:cubicBezTo>
                      <a:pt x="29" y="0"/>
                      <a:pt x="28" y="0"/>
                      <a:pt x="28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9" y="8"/>
                      <a:pt x="29" y="8"/>
                    </a:cubicBezTo>
                    <a:close/>
                    <a:moveTo>
                      <a:pt x="45" y="29"/>
                    </a:moveTo>
                    <a:cubicBezTo>
                      <a:pt x="45" y="33"/>
                      <a:pt x="44" y="38"/>
                      <a:pt x="40" y="41"/>
                    </a:cubicBezTo>
                    <a:cubicBezTo>
                      <a:pt x="38" y="43"/>
                      <a:pt x="37" y="46"/>
                      <a:pt x="37" y="47"/>
                    </a:cubicBezTo>
                    <a:cubicBezTo>
                      <a:pt x="38" y="48"/>
                      <a:pt x="38" y="48"/>
                      <a:pt x="38" y="49"/>
                    </a:cubicBezTo>
                    <a:cubicBezTo>
                      <a:pt x="38" y="50"/>
                      <a:pt x="38" y="50"/>
                      <a:pt x="37" y="51"/>
                    </a:cubicBezTo>
                    <a:cubicBezTo>
                      <a:pt x="38" y="51"/>
                      <a:pt x="38" y="51"/>
                      <a:pt x="38" y="52"/>
                    </a:cubicBezTo>
                    <a:cubicBezTo>
                      <a:pt x="38" y="53"/>
                      <a:pt x="38" y="53"/>
                      <a:pt x="37" y="53"/>
                    </a:cubicBezTo>
                    <a:cubicBezTo>
                      <a:pt x="38" y="54"/>
                      <a:pt x="38" y="54"/>
                      <a:pt x="38" y="55"/>
                    </a:cubicBezTo>
                    <a:cubicBezTo>
                      <a:pt x="38" y="56"/>
                      <a:pt x="38" y="56"/>
                      <a:pt x="37" y="56"/>
                    </a:cubicBezTo>
                    <a:cubicBezTo>
                      <a:pt x="38" y="57"/>
                      <a:pt x="38" y="57"/>
                      <a:pt x="38" y="58"/>
                    </a:cubicBezTo>
                    <a:cubicBezTo>
                      <a:pt x="38" y="59"/>
                      <a:pt x="37" y="60"/>
                      <a:pt x="35" y="60"/>
                    </a:cubicBezTo>
                    <a:cubicBezTo>
                      <a:pt x="35" y="60"/>
                      <a:pt x="35" y="61"/>
                      <a:pt x="35" y="61"/>
                    </a:cubicBezTo>
                    <a:cubicBezTo>
                      <a:pt x="35" y="63"/>
                      <a:pt x="33" y="63"/>
                      <a:pt x="31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6" y="63"/>
                      <a:pt x="23" y="63"/>
                      <a:pt x="23" y="61"/>
                    </a:cubicBezTo>
                    <a:cubicBezTo>
                      <a:pt x="23" y="61"/>
                      <a:pt x="23" y="60"/>
                      <a:pt x="23" y="60"/>
                    </a:cubicBezTo>
                    <a:cubicBezTo>
                      <a:pt x="22" y="60"/>
                      <a:pt x="21" y="59"/>
                      <a:pt x="21" y="58"/>
                    </a:cubicBezTo>
                    <a:cubicBezTo>
                      <a:pt x="21" y="57"/>
                      <a:pt x="21" y="57"/>
                      <a:pt x="22" y="56"/>
                    </a:cubicBezTo>
                    <a:cubicBezTo>
                      <a:pt x="21" y="56"/>
                      <a:pt x="21" y="56"/>
                      <a:pt x="21" y="55"/>
                    </a:cubicBezTo>
                    <a:cubicBezTo>
                      <a:pt x="21" y="54"/>
                      <a:pt x="21" y="54"/>
                      <a:pt x="22" y="53"/>
                    </a:cubicBezTo>
                    <a:cubicBezTo>
                      <a:pt x="21" y="53"/>
                      <a:pt x="21" y="53"/>
                      <a:pt x="21" y="52"/>
                    </a:cubicBezTo>
                    <a:cubicBezTo>
                      <a:pt x="21" y="51"/>
                      <a:pt x="21" y="51"/>
                      <a:pt x="22" y="51"/>
                    </a:cubicBezTo>
                    <a:cubicBezTo>
                      <a:pt x="21" y="50"/>
                      <a:pt x="21" y="50"/>
                      <a:pt x="21" y="49"/>
                    </a:cubicBezTo>
                    <a:cubicBezTo>
                      <a:pt x="21" y="48"/>
                      <a:pt x="21" y="48"/>
                      <a:pt x="22" y="47"/>
                    </a:cubicBezTo>
                    <a:cubicBezTo>
                      <a:pt x="22" y="46"/>
                      <a:pt x="21" y="43"/>
                      <a:pt x="18" y="41"/>
                    </a:cubicBezTo>
                    <a:cubicBezTo>
                      <a:pt x="15" y="38"/>
                      <a:pt x="13" y="33"/>
                      <a:pt x="13" y="29"/>
                    </a:cubicBezTo>
                    <a:cubicBezTo>
                      <a:pt x="13" y="20"/>
                      <a:pt x="20" y="13"/>
                      <a:pt x="29" y="13"/>
                    </a:cubicBezTo>
                    <a:cubicBezTo>
                      <a:pt x="38" y="13"/>
                      <a:pt x="45" y="20"/>
                      <a:pt x="45" y="29"/>
                    </a:cubicBezTo>
                    <a:close/>
                    <a:moveTo>
                      <a:pt x="33" y="61"/>
                    </a:moveTo>
                    <a:cubicBezTo>
                      <a:pt x="33" y="61"/>
                      <a:pt x="32" y="60"/>
                      <a:pt x="31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6" y="60"/>
                      <a:pt x="26" y="61"/>
                      <a:pt x="25" y="61"/>
                    </a:cubicBezTo>
                    <a:cubicBezTo>
                      <a:pt x="26" y="61"/>
                      <a:pt x="26" y="61"/>
                      <a:pt x="28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2" y="61"/>
                      <a:pt x="33" y="61"/>
                      <a:pt x="33" y="61"/>
                    </a:cubicBezTo>
                    <a:close/>
                    <a:moveTo>
                      <a:pt x="34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4" y="57"/>
                      <a:pt x="23" y="58"/>
                      <a:pt x="23" y="58"/>
                    </a:cubicBezTo>
                    <a:cubicBezTo>
                      <a:pt x="23" y="58"/>
                      <a:pt x="24" y="58"/>
                      <a:pt x="25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5" y="58"/>
                      <a:pt x="35" y="58"/>
                      <a:pt x="36" y="58"/>
                    </a:cubicBezTo>
                    <a:cubicBezTo>
                      <a:pt x="35" y="58"/>
                      <a:pt x="35" y="57"/>
                      <a:pt x="34" y="57"/>
                    </a:cubicBezTo>
                    <a:close/>
                    <a:moveTo>
                      <a:pt x="34" y="54"/>
                    </a:move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4"/>
                      <a:pt x="23" y="55"/>
                      <a:pt x="23" y="55"/>
                    </a:cubicBezTo>
                    <a:cubicBezTo>
                      <a:pt x="23" y="55"/>
                      <a:pt x="24" y="55"/>
                      <a:pt x="25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5" y="55"/>
                      <a:pt x="35" y="55"/>
                      <a:pt x="36" y="55"/>
                    </a:cubicBezTo>
                    <a:cubicBezTo>
                      <a:pt x="35" y="55"/>
                      <a:pt x="35" y="54"/>
                      <a:pt x="34" y="54"/>
                    </a:cubicBezTo>
                    <a:close/>
                    <a:moveTo>
                      <a:pt x="34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3" y="52"/>
                      <a:pt x="23" y="52"/>
                    </a:cubicBezTo>
                    <a:cubicBezTo>
                      <a:pt x="23" y="52"/>
                      <a:pt x="24" y="52"/>
                      <a:pt x="2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6" y="52"/>
                    </a:cubicBezTo>
                    <a:cubicBezTo>
                      <a:pt x="35" y="52"/>
                      <a:pt x="35" y="52"/>
                      <a:pt x="34" y="52"/>
                    </a:cubicBezTo>
                    <a:close/>
                    <a:moveTo>
                      <a:pt x="34" y="50"/>
                    </a:moveTo>
                    <a:cubicBezTo>
                      <a:pt x="35" y="50"/>
                      <a:pt x="35" y="49"/>
                      <a:pt x="36" y="49"/>
                    </a:cubicBezTo>
                    <a:cubicBezTo>
                      <a:pt x="35" y="49"/>
                      <a:pt x="35" y="49"/>
                      <a:pt x="34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9"/>
                      <a:pt x="23" y="49"/>
                      <a:pt x="23" y="49"/>
                    </a:cubicBezTo>
                    <a:cubicBezTo>
                      <a:pt x="23" y="49"/>
                      <a:pt x="24" y="50"/>
                      <a:pt x="25" y="50"/>
                    </a:cubicBezTo>
                    <a:lnTo>
                      <a:pt x="34" y="50"/>
                    </a:lnTo>
                    <a:close/>
                    <a:moveTo>
                      <a:pt x="43" y="29"/>
                    </a:moveTo>
                    <a:cubicBezTo>
                      <a:pt x="43" y="21"/>
                      <a:pt x="37" y="15"/>
                      <a:pt x="29" y="15"/>
                    </a:cubicBezTo>
                    <a:cubicBezTo>
                      <a:pt x="22" y="15"/>
                      <a:pt x="15" y="21"/>
                      <a:pt x="15" y="29"/>
                    </a:cubicBezTo>
                    <a:cubicBezTo>
                      <a:pt x="15" y="33"/>
                      <a:pt x="17" y="36"/>
                      <a:pt x="20" y="39"/>
                    </a:cubicBezTo>
                    <a:cubicBezTo>
                      <a:pt x="22" y="42"/>
                      <a:pt x="23" y="44"/>
                      <a:pt x="24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2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3" y="31"/>
                      <a:pt x="34" y="31"/>
                      <a:pt x="35" y="31"/>
                    </a:cubicBezTo>
                    <a:cubicBezTo>
                      <a:pt x="35" y="31"/>
                      <a:pt x="35" y="32"/>
                      <a:pt x="35" y="32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4"/>
                      <a:pt x="37" y="42"/>
                      <a:pt x="39" y="39"/>
                    </a:cubicBezTo>
                    <a:cubicBezTo>
                      <a:pt x="42" y="36"/>
                      <a:pt x="43" y="33"/>
                      <a:pt x="4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32"/>
              <p:cNvSpPr>
                <a:spLocks noEditPoints="1"/>
              </p:cNvSpPr>
              <p:nvPr/>
            </p:nvSpPr>
            <p:spPr bwMode="auto">
              <a:xfrm>
                <a:off x="4702671" y="3651649"/>
                <a:ext cx="467849" cy="522383"/>
              </a:xfrm>
              <a:custGeom>
                <a:avLst/>
                <a:gdLst>
                  <a:gd name="T0" fmla="*/ 55 w 69"/>
                  <a:gd name="T1" fmla="*/ 0 h 77"/>
                  <a:gd name="T2" fmla="*/ 45 w 69"/>
                  <a:gd name="T3" fmla="*/ 5 h 77"/>
                  <a:gd name="T4" fmla="*/ 31 w 69"/>
                  <a:gd name="T5" fmla="*/ 7 h 77"/>
                  <a:gd name="T6" fmla="*/ 24 w 69"/>
                  <a:gd name="T7" fmla="*/ 7 h 77"/>
                  <a:gd name="T8" fmla="*/ 10 w 69"/>
                  <a:gd name="T9" fmla="*/ 5 h 77"/>
                  <a:gd name="T10" fmla="*/ 0 w 69"/>
                  <a:gd name="T11" fmla="*/ 69 h 77"/>
                  <a:gd name="T12" fmla="*/ 69 w 69"/>
                  <a:gd name="T13" fmla="*/ 14 h 77"/>
                  <a:gd name="T14" fmla="*/ 10 w 69"/>
                  <a:gd name="T15" fmla="*/ 13 h 77"/>
                  <a:gd name="T16" fmla="*/ 24 w 69"/>
                  <a:gd name="T17" fmla="*/ 10 h 77"/>
                  <a:gd name="T18" fmla="*/ 31 w 69"/>
                  <a:gd name="T19" fmla="*/ 10 h 77"/>
                  <a:gd name="T20" fmla="*/ 45 w 69"/>
                  <a:gd name="T21" fmla="*/ 13 h 77"/>
                  <a:gd name="T22" fmla="*/ 55 w 69"/>
                  <a:gd name="T23" fmla="*/ 17 h 77"/>
                  <a:gd name="T24" fmla="*/ 66 w 69"/>
                  <a:gd name="T25" fmla="*/ 14 h 77"/>
                  <a:gd name="T26" fmla="*/ 7 w 69"/>
                  <a:gd name="T27" fmla="*/ 10 h 77"/>
                  <a:gd name="T28" fmla="*/ 61 w 69"/>
                  <a:gd name="T29" fmla="*/ 74 h 77"/>
                  <a:gd name="T30" fmla="*/ 34 w 69"/>
                  <a:gd name="T31" fmla="*/ 39 h 77"/>
                  <a:gd name="T32" fmla="*/ 34 w 69"/>
                  <a:gd name="T33" fmla="*/ 39 h 77"/>
                  <a:gd name="T34" fmla="*/ 33 w 69"/>
                  <a:gd name="T35" fmla="*/ 36 h 77"/>
                  <a:gd name="T36" fmla="*/ 44 w 69"/>
                  <a:gd name="T37" fmla="*/ 33 h 77"/>
                  <a:gd name="T38" fmla="*/ 45 w 69"/>
                  <a:gd name="T39" fmla="*/ 36 h 77"/>
                  <a:gd name="T40" fmla="*/ 54 w 69"/>
                  <a:gd name="T41" fmla="*/ 39 h 77"/>
                  <a:gd name="T42" fmla="*/ 54 w 69"/>
                  <a:gd name="T43" fmla="*/ 39 h 77"/>
                  <a:gd name="T44" fmla="*/ 53 w 69"/>
                  <a:gd name="T45" fmla="*/ 36 h 77"/>
                  <a:gd name="T46" fmla="*/ 14 w 69"/>
                  <a:gd name="T47" fmla="*/ 43 h 77"/>
                  <a:gd name="T48" fmla="*/ 15 w 69"/>
                  <a:gd name="T49" fmla="*/ 46 h 77"/>
                  <a:gd name="T50" fmla="*/ 24 w 69"/>
                  <a:gd name="T51" fmla="*/ 49 h 77"/>
                  <a:gd name="T52" fmla="*/ 24 w 69"/>
                  <a:gd name="T53" fmla="*/ 49 h 77"/>
                  <a:gd name="T54" fmla="*/ 23 w 69"/>
                  <a:gd name="T55" fmla="*/ 46 h 77"/>
                  <a:gd name="T56" fmla="*/ 34 w 69"/>
                  <a:gd name="T57" fmla="*/ 43 h 77"/>
                  <a:gd name="T58" fmla="*/ 35 w 69"/>
                  <a:gd name="T59" fmla="*/ 46 h 77"/>
                  <a:gd name="T60" fmla="*/ 44 w 69"/>
                  <a:gd name="T61" fmla="*/ 49 h 77"/>
                  <a:gd name="T62" fmla="*/ 44 w 69"/>
                  <a:gd name="T63" fmla="*/ 49 h 77"/>
                  <a:gd name="T64" fmla="*/ 43 w 69"/>
                  <a:gd name="T65" fmla="*/ 46 h 77"/>
                  <a:gd name="T66" fmla="*/ 54 w 69"/>
                  <a:gd name="T67" fmla="*/ 43 h 77"/>
                  <a:gd name="T68" fmla="*/ 55 w 69"/>
                  <a:gd name="T69" fmla="*/ 46 h 77"/>
                  <a:gd name="T70" fmla="*/ 14 w 69"/>
                  <a:gd name="T71" fmla="*/ 59 h 77"/>
                  <a:gd name="T72" fmla="*/ 14 w 69"/>
                  <a:gd name="T73" fmla="*/ 59 h 77"/>
                  <a:gd name="T74" fmla="*/ 13 w 69"/>
                  <a:gd name="T75" fmla="*/ 56 h 77"/>
                  <a:gd name="T76" fmla="*/ 24 w 69"/>
                  <a:gd name="T77" fmla="*/ 53 h 77"/>
                  <a:gd name="T78" fmla="*/ 25 w 69"/>
                  <a:gd name="T79" fmla="*/ 56 h 77"/>
                  <a:gd name="T80" fmla="*/ 34 w 69"/>
                  <a:gd name="T81" fmla="*/ 59 h 77"/>
                  <a:gd name="T82" fmla="*/ 34 w 69"/>
                  <a:gd name="T83" fmla="*/ 59 h 77"/>
                  <a:gd name="T84" fmla="*/ 33 w 69"/>
                  <a:gd name="T85" fmla="*/ 56 h 77"/>
                  <a:gd name="T86" fmla="*/ 44 w 69"/>
                  <a:gd name="T87" fmla="*/ 53 h 77"/>
                  <a:gd name="T88" fmla="*/ 45 w 69"/>
                  <a:gd name="T89" fmla="*/ 56 h 77"/>
                  <a:gd name="T90" fmla="*/ 54 w 69"/>
                  <a:gd name="T91" fmla="*/ 59 h 77"/>
                  <a:gd name="T92" fmla="*/ 54 w 69"/>
                  <a:gd name="T93" fmla="*/ 59 h 77"/>
                  <a:gd name="T94" fmla="*/ 53 w 69"/>
                  <a:gd name="T95" fmla="*/ 56 h 77"/>
                  <a:gd name="T96" fmla="*/ 14 w 69"/>
                  <a:gd name="T97" fmla="*/ 63 h 77"/>
                  <a:gd name="T98" fmla="*/ 15 w 69"/>
                  <a:gd name="T99" fmla="*/ 65 h 77"/>
                  <a:gd name="T100" fmla="*/ 24 w 69"/>
                  <a:gd name="T101" fmla="*/ 68 h 77"/>
                  <a:gd name="T102" fmla="*/ 24 w 69"/>
                  <a:gd name="T103" fmla="*/ 68 h 77"/>
                  <a:gd name="T104" fmla="*/ 23 w 69"/>
                  <a:gd name="T105" fmla="*/ 6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9" h="77">
                    <a:moveTo>
                      <a:pt x="61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cubicBezTo>
                      <a:pt x="53" y="0"/>
                      <a:pt x="51" y="2"/>
                      <a:pt x="51" y="5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9" y="0"/>
                      <a:pt x="37" y="2"/>
                      <a:pt x="37" y="5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2"/>
                      <a:pt x="29" y="0"/>
                      <a:pt x="27" y="0"/>
                    </a:cubicBezTo>
                    <a:cubicBezTo>
                      <a:pt x="25" y="0"/>
                      <a:pt x="24" y="2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2"/>
                      <a:pt x="16" y="0"/>
                      <a:pt x="14" y="0"/>
                    </a:cubicBezTo>
                    <a:cubicBezTo>
                      <a:pt x="11" y="0"/>
                      <a:pt x="10" y="2"/>
                      <a:pt x="10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4"/>
                      <a:pt x="3" y="77"/>
                      <a:pt x="7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5" y="77"/>
                      <a:pt x="69" y="74"/>
                      <a:pt x="69" y="69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0"/>
                      <a:pt x="65" y="7"/>
                      <a:pt x="61" y="7"/>
                    </a:cubicBezTo>
                    <a:close/>
                    <a:moveTo>
                      <a:pt x="7" y="10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5"/>
                      <a:pt x="11" y="17"/>
                      <a:pt x="14" y="17"/>
                    </a:cubicBezTo>
                    <a:cubicBezTo>
                      <a:pt x="16" y="17"/>
                      <a:pt x="17" y="15"/>
                      <a:pt x="17" y="13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5"/>
                      <a:pt x="25" y="17"/>
                      <a:pt x="27" y="17"/>
                    </a:cubicBezTo>
                    <a:cubicBezTo>
                      <a:pt x="29" y="17"/>
                      <a:pt x="31" y="15"/>
                      <a:pt x="31" y="13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5"/>
                      <a:pt x="39" y="17"/>
                      <a:pt x="41" y="17"/>
                    </a:cubicBezTo>
                    <a:cubicBezTo>
                      <a:pt x="43" y="17"/>
                      <a:pt x="45" y="15"/>
                      <a:pt x="45" y="13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5"/>
                      <a:pt x="53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4" y="10"/>
                      <a:pt x="66" y="12"/>
                      <a:pt x="66" y="14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2"/>
                      <a:pt x="5" y="10"/>
                      <a:pt x="7" y="10"/>
                    </a:cubicBezTo>
                    <a:close/>
                    <a:moveTo>
                      <a:pt x="3" y="28"/>
                    </a:move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69"/>
                      <a:pt x="66" y="69"/>
                      <a:pt x="66" y="69"/>
                    </a:cubicBezTo>
                    <a:cubicBezTo>
                      <a:pt x="66" y="72"/>
                      <a:pt x="64" y="74"/>
                      <a:pt x="61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5" y="74"/>
                      <a:pt x="3" y="72"/>
                      <a:pt x="3" y="69"/>
                    </a:cubicBezTo>
                    <a:lnTo>
                      <a:pt x="3" y="28"/>
                    </a:lnTo>
                    <a:close/>
                    <a:moveTo>
                      <a:pt x="34" y="39"/>
                    </a:moveTo>
                    <a:cubicBezTo>
                      <a:pt x="36" y="39"/>
                      <a:pt x="37" y="38"/>
                      <a:pt x="37" y="36"/>
                    </a:cubicBezTo>
                    <a:cubicBezTo>
                      <a:pt x="37" y="34"/>
                      <a:pt x="36" y="33"/>
                      <a:pt x="34" y="33"/>
                    </a:cubicBezTo>
                    <a:cubicBezTo>
                      <a:pt x="33" y="33"/>
                      <a:pt x="31" y="34"/>
                      <a:pt x="31" y="36"/>
                    </a:cubicBezTo>
                    <a:cubicBezTo>
                      <a:pt x="31" y="38"/>
                      <a:pt x="33" y="39"/>
                      <a:pt x="34" y="39"/>
                    </a:cubicBezTo>
                    <a:close/>
                    <a:moveTo>
                      <a:pt x="34" y="35"/>
                    </a:moveTo>
                    <a:cubicBezTo>
                      <a:pt x="35" y="35"/>
                      <a:pt x="35" y="36"/>
                      <a:pt x="35" y="36"/>
                    </a:cubicBezTo>
                    <a:cubicBezTo>
                      <a:pt x="35" y="36"/>
                      <a:pt x="35" y="37"/>
                      <a:pt x="34" y="37"/>
                    </a:cubicBezTo>
                    <a:cubicBezTo>
                      <a:pt x="34" y="37"/>
                      <a:pt x="33" y="36"/>
                      <a:pt x="33" y="36"/>
                    </a:cubicBezTo>
                    <a:cubicBezTo>
                      <a:pt x="33" y="36"/>
                      <a:pt x="34" y="35"/>
                      <a:pt x="34" y="35"/>
                    </a:cubicBezTo>
                    <a:close/>
                    <a:moveTo>
                      <a:pt x="44" y="39"/>
                    </a:moveTo>
                    <a:cubicBezTo>
                      <a:pt x="46" y="39"/>
                      <a:pt x="47" y="38"/>
                      <a:pt x="47" y="36"/>
                    </a:cubicBezTo>
                    <a:cubicBezTo>
                      <a:pt x="47" y="34"/>
                      <a:pt x="46" y="33"/>
                      <a:pt x="44" y="33"/>
                    </a:cubicBezTo>
                    <a:cubicBezTo>
                      <a:pt x="43" y="33"/>
                      <a:pt x="41" y="34"/>
                      <a:pt x="41" y="36"/>
                    </a:cubicBezTo>
                    <a:cubicBezTo>
                      <a:pt x="41" y="38"/>
                      <a:pt x="43" y="39"/>
                      <a:pt x="44" y="39"/>
                    </a:cubicBezTo>
                    <a:close/>
                    <a:moveTo>
                      <a:pt x="44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45" y="36"/>
                      <a:pt x="45" y="37"/>
                      <a:pt x="44" y="37"/>
                    </a:cubicBezTo>
                    <a:cubicBezTo>
                      <a:pt x="44" y="37"/>
                      <a:pt x="43" y="36"/>
                      <a:pt x="43" y="36"/>
                    </a:cubicBezTo>
                    <a:cubicBezTo>
                      <a:pt x="43" y="36"/>
                      <a:pt x="44" y="35"/>
                      <a:pt x="44" y="35"/>
                    </a:cubicBezTo>
                    <a:close/>
                    <a:moveTo>
                      <a:pt x="54" y="39"/>
                    </a:moveTo>
                    <a:cubicBezTo>
                      <a:pt x="56" y="39"/>
                      <a:pt x="57" y="38"/>
                      <a:pt x="57" y="36"/>
                    </a:cubicBezTo>
                    <a:cubicBezTo>
                      <a:pt x="57" y="34"/>
                      <a:pt x="56" y="33"/>
                      <a:pt x="54" y="33"/>
                    </a:cubicBezTo>
                    <a:cubicBezTo>
                      <a:pt x="52" y="33"/>
                      <a:pt x="51" y="34"/>
                      <a:pt x="51" y="36"/>
                    </a:cubicBezTo>
                    <a:cubicBezTo>
                      <a:pt x="51" y="38"/>
                      <a:pt x="52" y="39"/>
                      <a:pt x="54" y="39"/>
                    </a:cubicBezTo>
                    <a:close/>
                    <a:moveTo>
                      <a:pt x="54" y="35"/>
                    </a:moveTo>
                    <a:cubicBezTo>
                      <a:pt x="55" y="35"/>
                      <a:pt x="55" y="36"/>
                      <a:pt x="55" y="36"/>
                    </a:cubicBezTo>
                    <a:cubicBezTo>
                      <a:pt x="55" y="36"/>
                      <a:pt x="55" y="37"/>
                      <a:pt x="54" y="37"/>
                    </a:cubicBezTo>
                    <a:cubicBezTo>
                      <a:pt x="54" y="37"/>
                      <a:pt x="53" y="36"/>
                      <a:pt x="53" y="36"/>
                    </a:cubicBezTo>
                    <a:cubicBezTo>
                      <a:pt x="53" y="36"/>
                      <a:pt x="54" y="35"/>
                      <a:pt x="54" y="35"/>
                    </a:cubicBezTo>
                    <a:close/>
                    <a:moveTo>
                      <a:pt x="14" y="49"/>
                    </a:moveTo>
                    <a:cubicBezTo>
                      <a:pt x="16" y="49"/>
                      <a:pt x="17" y="47"/>
                      <a:pt x="17" y="46"/>
                    </a:cubicBezTo>
                    <a:cubicBezTo>
                      <a:pt x="17" y="44"/>
                      <a:pt x="16" y="43"/>
                      <a:pt x="14" y="43"/>
                    </a:cubicBezTo>
                    <a:cubicBezTo>
                      <a:pt x="13" y="43"/>
                      <a:pt x="11" y="44"/>
                      <a:pt x="11" y="46"/>
                    </a:cubicBezTo>
                    <a:cubicBezTo>
                      <a:pt x="11" y="47"/>
                      <a:pt x="13" y="49"/>
                      <a:pt x="14" y="49"/>
                    </a:cubicBezTo>
                    <a:close/>
                    <a:moveTo>
                      <a:pt x="14" y="45"/>
                    </a:moveTo>
                    <a:cubicBezTo>
                      <a:pt x="15" y="45"/>
                      <a:pt x="15" y="45"/>
                      <a:pt x="15" y="46"/>
                    </a:cubicBezTo>
                    <a:cubicBezTo>
                      <a:pt x="15" y="46"/>
                      <a:pt x="15" y="47"/>
                      <a:pt x="14" y="47"/>
                    </a:cubicBezTo>
                    <a:cubicBezTo>
                      <a:pt x="14" y="47"/>
                      <a:pt x="13" y="46"/>
                      <a:pt x="13" y="46"/>
                    </a:cubicBezTo>
                    <a:cubicBezTo>
                      <a:pt x="13" y="45"/>
                      <a:pt x="14" y="45"/>
                      <a:pt x="14" y="45"/>
                    </a:cubicBezTo>
                    <a:close/>
                    <a:moveTo>
                      <a:pt x="24" y="49"/>
                    </a:moveTo>
                    <a:cubicBezTo>
                      <a:pt x="26" y="49"/>
                      <a:pt x="27" y="47"/>
                      <a:pt x="27" y="46"/>
                    </a:cubicBezTo>
                    <a:cubicBezTo>
                      <a:pt x="27" y="44"/>
                      <a:pt x="26" y="43"/>
                      <a:pt x="24" y="43"/>
                    </a:cubicBezTo>
                    <a:cubicBezTo>
                      <a:pt x="23" y="43"/>
                      <a:pt x="21" y="44"/>
                      <a:pt x="21" y="46"/>
                    </a:cubicBezTo>
                    <a:cubicBezTo>
                      <a:pt x="21" y="47"/>
                      <a:pt x="23" y="49"/>
                      <a:pt x="24" y="49"/>
                    </a:cubicBezTo>
                    <a:close/>
                    <a:moveTo>
                      <a:pt x="24" y="45"/>
                    </a:move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7"/>
                      <a:pt x="24" y="47"/>
                    </a:cubicBezTo>
                    <a:cubicBezTo>
                      <a:pt x="24" y="47"/>
                      <a:pt x="23" y="46"/>
                      <a:pt x="23" y="46"/>
                    </a:cubicBezTo>
                    <a:cubicBezTo>
                      <a:pt x="23" y="45"/>
                      <a:pt x="24" y="45"/>
                      <a:pt x="24" y="45"/>
                    </a:cubicBezTo>
                    <a:close/>
                    <a:moveTo>
                      <a:pt x="34" y="49"/>
                    </a:moveTo>
                    <a:cubicBezTo>
                      <a:pt x="36" y="49"/>
                      <a:pt x="37" y="47"/>
                      <a:pt x="37" y="46"/>
                    </a:cubicBezTo>
                    <a:cubicBezTo>
                      <a:pt x="37" y="44"/>
                      <a:pt x="36" y="43"/>
                      <a:pt x="34" y="43"/>
                    </a:cubicBezTo>
                    <a:cubicBezTo>
                      <a:pt x="33" y="43"/>
                      <a:pt x="31" y="44"/>
                      <a:pt x="31" y="46"/>
                    </a:cubicBezTo>
                    <a:cubicBezTo>
                      <a:pt x="31" y="47"/>
                      <a:pt x="33" y="49"/>
                      <a:pt x="34" y="49"/>
                    </a:cubicBezTo>
                    <a:close/>
                    <a:moveTo>
                      <a:pt x="34" y="45"/>
                    </a:moveTo>
                    <a:cubicBezTo>
                      <a:pt x="35" y="45"/>
                      <a:pt x="35" y="45"/>
                      <a:pt x="35" y="46"/>
                    </a:cubicBezTo>
                    <a:cubicBezTo>
                      <a:pt x="35" y="46"/>
                      <a:pt x="35" y="47"/>
                      <a:pt x="34" y="47"/>
                    </a:cubicBezTo>
                    <a:cubicBezTo>
                      <a:pt x="34" y="47"/>
                      <a:pt x="33" y="46"/>
                      <a:pt x="33" y="46"/>
                    </a:cubicBezTo>
                    <a:cubicBezTo>
                      <a:pt x="33" y="45"/>
                      <a:pt x="34" y="45"/>
                      <a:pt x="34" y="45"/>
                    </a:cubicBezTo>
                    <a:close/>
                    <a:moveTo>
                      <a:pt x="44" y="49"/>
                    </a:moveTo>
                    <a:cubicBezTo>
                      <a:pt x="46" y="49"/>
                      <a:pt x="47" y="47"/>
                      <a:pt x="47" y="46"/>
                    </a:cubicBezTo>
                    <a:cubicBezTo>
                      <a:pt x="47" y="44"/>
                      <a:pt x="46" y="43"/>
                      <a:pt x="44" y="43"/>
                    </a:cubicBezTo>
                    <a:cubicBezTo>
                      <a:pt x="43" y="43"/>
                      <a:pt x="41" y="44"/>
                      <a:pt x="41" y="46"/>
                    </a:cubicBezTo>
                    <a:cubicBezTo>
                      <a:pt x="41" y="47"/>
                      <a:pt x="43" y="49"/>
                      <a:pt x="44" y="49"/>
                    </a:cubicBezTo>
                    <a:close/>
                    <a:moveTo>
                      <a:pt x="44" y="45"/>
                    </a:moveTo>
                    <a:cubicBezTo>
                      <a:pt x="45" y="45"/>
                      <a:pt x="45" y="45"/>
                      <a:pt x="45" y="46"/>
                    </a:cubicBezTo>
                    <a:cubicBezTo>
                      <a:pt x="45" y="46"/>
                      <a:pt x="45" y="47"/>
                      <a:pt x="44" y="47"/>
                    </a:cubicBezTo>
                    <a:cubicBezTo>
                      <a:pt x="44" y="47"/>
                      <a:pt x="43" y="46"/>
                      <a:pt x="43" y="46"/>
                    </a:cubicBezTo>
                    <a:cubicBezTo>
                      <a:pt x="43" y="45"/>
                      <a:pt x="44" y="45"/>
                      <a:pt x="44" y="45"/>
                    </a:cubicBezTo>
                    <a:close/>
                    <a:moveTo>
                      <a:pt x="54" y="49"/>
                    </a:moveTo>
                    <a:cubicBezTo>
                      <a:pt x="56" y="49"/>
                      <a:pt x="57" y="47"/>
                      <a:pt x="57" y="46"/>
                    </a:cubicBezTo>
                    <a:cubicBezTo>
                      <a:pt x="57" y="44"/>
                      <a:pt x="56" y="43"/>
                      <a:pt x="54" y="43"/>
                    </a:cubicBezTo>
                    <a:cubicBezTo>
                      <a:pt x="52" y="43"/>
                      <a:pt x="51" y="44"/>
                      <a:pt x="51" y="46"/>
                    </a:cubicBezTo>
                    <a:cubicBezTo>
                      <a:pt x="51" y="47"/>
                      <a:pt x="52" y="49"/>
                      <a:pt x="54" y="49"/>
                    </a:cubicBezTo>
                    <a:close/>
                    <a:moveTo>
                      <a:pt x="54" y="45"/>
                    </a:moveTo>
                    <a:cubicBezTo>
                      <a:pt x="55" y="45"/>
                      <a:pt x="55" y="45"/>
                      <a:pt x="55" y="46"/>
                    </a:cubicBezTo>
                    <a:cubicBezTo>
                      <a:pt x="55" y="46"/>
                      <a:pt x="55" y="47"/>
                      <a:pt x="54" y="47"/>
                    </a:cubicBezTo>
                    <a:cubicBezTo>
                      <a:pt x="54" y="47"/>
                      <a:pt x="53" y="46"/>
                      <a:pt x="53" y="46"/>
                    </a:cubicBezTo>
                    <a:cubicBezTo>
                      <a:pt x="53" y="45"/>
                      <a:pt x="54" y="45"/>
                      <a:pt x="54" y="45"/>
                    </a:cubicBezTo>
                    <a:close/>
                    <a:moveTo>
                      <a:pt x="14" y="59"/>
                    </a:moveTo>
                    <a:cubicBezTo>
                      <a:pt x="16" y="59"/>
                      <a:pt x="17" y="57"/>
                      <a:pt x="17" y="56"/>
                    </a:cubicBezTo>
                    <a:cubicBezTo>
                      <a:pt x="17" y="54"/>
                      <a:pt x="16" y="53"/>
                      <a:pt x="14" y="53"/>
                    </a:cubicBezTo>
                    <a:cubicBezTo>
                      <a:pt x="13" y="53"/>
                      <a:pt x="11" y="54"/>
                      <a:pt x="11" y="56"/>
                    </a:cubicBezTo>
                    <a:cubicBezTo>
                      <a:pt x="11" y="57"/>
                      <a:pt x="13" y="59"/>
                      <a:pt x="14" y="59"/>
                    </a:cubicBezTo>
                    <a:close/>
                    <a:moveTo>
                      <a:pt x="14" y="55"/>
                    </a:moveTo>
                    <a:cubicBezTo>
                      <a:pt x="15" y="55"/>
                      <a:pt x="15" y="55"/>
                      <a:pt x="15" y="56"/>
                    </a:cubicBezTo>
                    <a:cubicBezTo>
                      <a:pt x="15" y="56"/>
                      <a:pt x="15" y="57"/>
                      <a:pt x="14" y="57"/>
                    </a:cubicBezTo>
                    <a:cubicBezTo>
                      <a:pt x="14" y="57"/>
                      <a:pt x="13" y="56"/>
                      <a:pt x="13" y="56"/>
                    </a:cubicBezTo>
                    <a:cubicBezTo>
                      <a:pt x="13" y="55"/>
                      <a:pt x="14" y="55"/>
                      <a:pt x="14" y="55"/>
                    </a:cubicBezTo>
                    <a:close/>
                    <a:moveTo>
                      <a:pt x="24" y="59"/>
                    </a:moveTo>
                    <a:cubicBezTo>
                      <a:pt x="26" y="59"/>
                      <a:pt x="27" y="57"/>
                      <a:pt x="27" y="56"/>
                    </a:cubicBezTo>
                    <a:cubicBezTo>
                      <a:pt x="27" y="54"/>
                      <a:pt x="26" y="53"/>
                      <a:pt x="24" y="53"/>
                    </a:cubicBezTo>
                    <a:cubicBezTo>
                      <a:pt x="23" y="53"/>
                      <a:pt x="21" y="54"/>
                      <a:pt x="21" y="56"/>
                    </a:cubicBezTo>
                    <a:cubicBezTo>
                      <a:pt x="21" y="57"/>
                      <a:pt x="23" y="59"/>
                      <a:pt x="24" y="59"/>
                    </a:cubicBezTo>
                    <a:close/>
                    <a:moveTo>
                      <a:pt x="24" y="55"/>
                    </a:moveTo>
                    <a:cubicBezTo>
                      <a:pt x="25" y="55"/>
                      <a:pt x="25" y="55"/>
                      <a:pt x="25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3" y="56"/>
                      <a:pt x="23" y="56"/>
                    </a:cubicBezTo>
                    <a:cubicBezTo>
                      <a:pt x="23" y="55"/>
                      <a:pt x="24" y="55"/>
                      <a:pt x="24" y="55"/>
                    </a:cubicBezTo>
                    <a:close/>
                    <a:moveTo>
                      <a:pt x="34" y="59"/>
                    </a:moveTo>
                    <a:cubicBezTo>
                      <a:pt x="36" y="59"/>
                      <a:pt x="37" y="57"/>
                      <a:pt x="37" y="56"/>
                    </a:cubicBezTo>
                    <a:cubicBezTo>
                      <a:pt x="37" y="54"/>
                      <a:pt x="36" y="53"/>
                      <a:pt x="34" y="53"/>
                    </a:cubicBezTo>
                    <a:cubicBezTo>
                      <a:pt x="33" y="53"/>
                      <a:pt x="31" y="54"/>
                      <a:pt x="31" y="56"/>
                    </a:cubicBezTo>
                    <a:cubicBezTo>
                      <a:pt x="31" y="57"/>
                      <a:pt x="33" y="59"/>
                      <a:pt x="34" y="59"/>
                    </a:cubicBezTo>
                    <a:close/>
                    <a:moveTo>
                      <a:pt x="34" y="55"/>
                    </a:moveTo>
                    <a:cubicBezTo>
                      <a:pt x="35" y="55"/>
                      <a:pt x="35" y="55"/>
                      <a:pt x="35" y="56"/>
                    </a:cubicBezTo>
                    <a:cubicBezTo>
                      <a:pt x="35" y="56"/>
                      <a:pt x="35" y="57"/>
                      <a:pt x="34" y="57"/>
                    </a:cubicBezTo>
                    <a:cubicBezTo>
                      <a:pt x="34" y="57"/>
                      <a:pt x="33" y="56"/>
                      <a:pt x="33" y="56"/>
                    </a:cubicBezTo>
                    <a:cubicBezTo>
                      <a:pt x="33" y="55"/>
                      <a:pt x="34" y="55"/>
                      <a:pt x="34" y="55"/>
                    </a:cubicBezTo>
                    <a:close/>
                    <a:moveTo>
                      <a:pt x="44" y="59"/>
                    </a:moveTo>
                    <a:cubicBezTo>
                      <a:pt x="46" y="59"/>
                      <a:pt x="47" y="57"/>
                      <a:pt x="47" y="56"/>
                    </a:cubicBezTo>
                    <a:cubicBezTo>
                      <a:pt x="47" y="54"/>
                      <a:pt x="46" y="53"/>
                      <a:pt x="44" y="53"/>
                    </a:cubicBezTo>
                    <a:cubicBezTo>
                      <a:pt x="43" y="53"/>
                      <a:pt x="41" y="54"/>
                      <a:pt x="41" y="56"/>
                    </a:cubicBezTo>
                    <a:cubicBezTo>
                      <a:pt x="41" y="57"/>
                      <a:pt x="43" y="59"/>
                      <a:pt x="44" y="59"/>
                    </a:cubicBezTo>
                    <a:close/>
                    <a:moveTo>
                      <a:pt x="44" y="55"/>
                    </a:moveTo>
                    <a:cubicBezTo>
                      <a:pt x="45" y="55"/>
                      <a:pt x="45" y="55"/>
                      <a:pt x="45" y="56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4" y="57"/>
                      <a:pt x="43" y="56"/>
                      <a:pt x="43" y="56"/>
                    </a:cubicBezTo>
                    <a:cubicBezTo>
                      <a:pt x="43" y="55"/>
                      <a:pt x="44" y="55"/>
                      <a:pt x="44" y="55"/>
                    </a:cubicBezTo>
                    <a:close/>
                    <a:moveTo>
                      <a:pt x="54" y="59"/>
                    </a:moveTo>
                    <a:cubicBezTo>
                      <a:pt x="56" y="59"/>
                      <a:pt x="57" y="57"/>
                      <a:pt x="57" y="56"/>
                    </a:cubicBezTo>
                    <a:cubicBezTo>
                      <a:pt x="57" y="54"/>
                      <a:pt x="56" y="53"/>
                      <a:pt x="54" y="53"/>
                    </a:cubicBezTo>
                    <a:cubicBezTo>
                      <a:pt x="52" y="53"/>
                      <a:pt x="51" y="54"/>
                      <a:pt x="51" y="56"/>
                    </a:cubicBezTo>
                    <a:cubicBezTo>
                      <a:pt x="51" y="57"/>
                      <a:pt x="52" y="59"/>
                      <a:pt x="54" y="59"/>
                    </a:cubicBezTo>
                    <a:close/>
                    <a:moveTo>
                      <a:pt x="54" y="55"/>
                    </a:moveTo>
                    <a:cubicBezTo>
                      <a:pt x="55" y="55"/>
                      <a:pt x="55" y="55"/>
                      <a:pt x="55" y="56"/>
                    </a:cubicBezTo>
                    <a:cubicBezTo>
                      <a:pt x="55" y="56"/>
                      <a:pt x="55" y="57"/>
                      <a:pt x="54" y="57"/>
                    </a:cubicBezTo>
                    <a:cubicBezTo>
                      <a:pt x="54" y="57"/>
                      <a:pt x="53" y="56"/>
                      <a:pt x="53" y="56"/>
                    </a:cubicBezTo>
                    <a:cubicBezTo>
                      <a:pt x="53" y="55"/>
                      <a:pt x="54" y="55"/>
                      <a:pt x="54" y="55"/>
                    </a:cubicBezTo>
                    <a:close/>
                    <a:moveTo>
                      <a:pt x="14" y="68"/>
                    </a:moveTo>
                    <a:cubicBezTo>
                      <a:pt x="16" y="68"/>
                      <a:pt x="17" y="67"/>
                      <a:pt x="17" y="65"/>
                    </a:cubicBezTo>
                    <a:cubicBezTo>
                      <a:pt x="17" y="64"/>
                      <a:pt x="16" y="63"/>
                      <a:pt x="14" y="63"/>
                    </a:cubicBezTo>
                    <a:cubicBezTo>
                      <a:pt x="13" y="63"/>
                      <a:pt x="11" y="64"/>
                      <a:pt x="11" y="65"/>
                    </a:cubicBezTo>
                    <a:cubicBezTo>
                      <a:pt x="11" y="67"/>
                      <a:pt x="13" y="68"/>
                      <a:pt x="14" y="68"/>
                    </a:cubicBezTo>
                    <a:close/>
                    <a:moveTo>
                      <a:pt x="14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6"/>
                      <a:pt x="15" y="66"/>
                      <a:pt x="14" y="66"/>
                    </a:cubicBezTo>
                    <a:cubicBezTo>
                      <a:pt x="14" y="66"/>
                      <a:pt x="13" y="66"/>
                      <a:pt x="13" y="65"/>
                    </a:cubicBezTo>
                    <a:cubicBezTo>
                      <a:pt x="13" y="65"/>
                      <a:pt x="14" y="65"/>
                      <a:pt x="14" y="65"/>
                    </a:cubicBezTo>
                    <a:close/>
                    <a:moveTo>
                      <a:pt x="24" y="68"/>
                    </a:moveTo>
                    <a:cubicBezTo>
                      <a:pt x="26" y="68"/>
                      <a:pt x="27" y="67"/>
                      <a:pt x="27" y="65"/>
                    </a:cubicBezTo>
                    <a:cubicBezTo>
                      <a:pt x="27" y="64"/>
                      <a:pt x="26" y="63"/>
                      <a:pt x="24" y="63"/>
                    </a:cubicBezTo>
                    <a:cubicBezTo>
                      <a:pt x="23" y="63"/>
                      <a:pt x="21" y="64"/>
                      <a:pt x="21" y="65"/>
                    </a:cubicBezTo>
                    <a:cubicBezTo>
                      <a:pt x="21" y="67"/>
                      <a:pt x="23" y="68"/>
                      <a:pt x="24" y="68"/>
                    </a:cubicBezTo>
                    <a:close/>
                    <a:moveTo>
                      <a:pt x="24" y="65"/>
                    </a:move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6"/>
                      <a:pt x="25" y="66"/>
                      <a:pt x="24" y="66"/>
                    </a:cubicBezTo>
                    <a:cubicBezTo>
                      <a:pt x="24" y="66"/>
                      <a:pt x="23" y="66"/>
                      <a:pt x="23" y="65"/>
                    </a:cubicBezTo>
                    <a:cubicBezTo>
                      <a:pt x="23" y="65"/>
                      <a:pt x="24" y="65"/>
                      <a:pt x="24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33"/>
              <p:cNvSpPr>
                <a:spLocks noEditPoints="1"/>
              </p:cNvSpPr>
              <p:nvPr/>
            </p:nvSpPr>
            <p:spPr bwMode="auto">
              <a:xfrm>
                <a:off x="6493568" y="2835236"/>
                <a:ext cx="449953" cy="460928"/>
              </a:xfrm>
              <a:custGeom>
                <a:avLst/>
                <a:gdLst>
                  <a:gd name="T0" fmla="*/ 8 w 52"/>
                  <a:gd name="T1" fmla="*/ 19 h 53"/>
                  <a:gd name="T2" fmla="*/ 8 w 52"/>
                  <a:gd name="T3" fmla="*/ 19 h 53"/>
                  <a:gd name="T4" fmla="*/ 8 w 52"/>
                  <a:gd name="T5" fmla="*/ 18 h 53"/>
                  <a:gd name="T6" fmla="*/ 8 w 52"/>
                  <a:gd name="T7" fmla="*/ 17 h 53"/>
                  <a:gd name="T8" fmla="*/ 8 w 52"/>
                  <a:gd name="T9" fmla="*/ 17 h 53"/>
                  <a:gd name="T10" fmla="*/ 15 w 52"/>
                  <a:gd name="T11" fmla="*/ 10 h 53"/>
                  <a:gd name="T12" fmla="*/ 17 w 52"/>
                  <a:gd name="T13" fmla="*/ 10 h 53"/>
                  <a:gd name="T14" fmla="*/ 17 w 52"/>
                  <a:gd name="T15" fmla="*/ 12 h 53"/>
                  <a:gd name="T16" fmla="*/ 13 w 52"/>
                  <a:gd name="T17" fmla="*/ 17 h 53"/>
                  <a:gd name="T18" fmla="*/ 39 w 52"/>
                  <a:gd name="T19" fmla="*/ 17 h 53"/>
                  <a:gd name="T20" fmla="*/ 40 w 52"/>
                  <a:gd name="T21" fmla="*/ 18 h 53"/>
                  <a:gd name="T22" fmla="*/ 39 w 52"/>
                  <a:gd name="T23" fmla="*/ 20 h 53"/>
                  <a:gd name="T24" fmla="*/ 13 w 52"/>
                  <a:gd name="T25" fmla="*/ 20 h 53"/>
                  <a:gd name="T26" fmla="*/ 17 w 52"/>
                  <a:gd name="T27" fmla="*/ 24 h 53"/>
                  <a:gd name="T28" fmla="*/ 17 w 52"/>
                  <a:gd name="T29" fmla="*/ 26 h 53"/>
                  <a:gd name="T30" fmla="*/ 16 w 52"/>
                  <a:gd name="T31" fmla="*/ 26 h 53"/>
                  <a:gd name="T32" fmla="*/ 15 w 52"/>
                  <a:gd name="T33" fmla="*/ 26 h 53"/>
                  <a:gd name="T34" fmla="*/ 8 w 52"/>
                  <a:gd name="T35" fmla="*/ 19 h 53"/>
                  <a:gd name="T36" fmla="*/ 43 w 52"/>
                  <a:gd name="T37" fmla="*/ 34 h 53"/>
                  <a:gd name="T38" fmla="*/ 43 w 52"/>
                  <a:gd name="T39" fmla="*/ 34 h 53"/>
                  <a:gd name="T40" fmla="*/ 36 w 52"/>
                  <a:gd name="T41" fmla="*/ 27 h 53"/>
                  <a:gd name="T42" fmla="*/ 34 w 52"/>
                  <a:gd name="T43" fmla="*/ 27 h 53"/>
                  <a:gd name="T44" fmla="*/ 34 w 52"/>
                  <a:gd name="T45" fmla="*/ 29 h 53"/>
                  <a:gd name="T46" fmla="*/ 39 w 52"/>
                  <a:gd name="T47" fmla="*/ 33 h 53"/>
                  <a:gd name="T48" fmla="*/ 13 w 52"/>
                  <a:gd name="T49" fmla="*/ 33 h 53"/>
                  <a:gd name="T50" fmla="*/ 11 w 52"/>
                  <a:gd name="T51" fmla="*/ 35 h 53"/>
                  <a:gd name="T52" fmla="*/ 13 w 52"/>
                  <a:gd name="T53" fmla="*/ 36 h 53"/>
                  <a:gd name="T54" fmla="*/ 39 w 52"/>
                  <a:gd name="T55" fmla="*/ 36 h 53"/>
                  <a:gd name="T56" fmla="*/ 34 w 52"/>
                  <a:gd name="T57" fmla="*/ 41 h 53"/>
                  <a:gd name="T58" fmla="*/ 34 w 52"/>
                  <a:gd name="T59" fmla="*/ 43 h 53"/>
                  <a:gd name="T60" fmla="*/ 35 w 52"/>
                  <a:gd name="T61" fmla="*/ 43 h 53"/>
                  <a:gd name="T62" fmla="*/ 36 w 52"/>
                  <a:gd name="T63" fmla="*/ 43 h 53"/>
                  <a:gd name="T64" fmla="*/ 43 w 52"/>
                  <a:gd name="T65" fmla="*/ 36 h 53"/>
                  <a:gd name="T66" fmla="*/ 43 w 52"/>
                  <a:gd name="T67" fmla="*/ 36 h 53"/>
                  <a:gd name="T68" fmla="*/ 44 w 52"/>
                  <a:gd name="T69" fmla="*/ 35 h 53"/>
                  <a:gd name="T70" fmla="*/ 43 w 52"/>
                  <a:gd name="T71" fmla="*/ 34 h 53"/>
                  <a:gd name="T72" fmla="*/ 52 w 52"/>
                  <a:gd name="T73" fmla="*/ 7 h 53"/>
                  <a:gd name="T74" fmla="*/ 52 w 52"/>
                  <a:gd name="T75" fmla="*/ 45 h 53"/>
                  <a:gd name="T76" fmla="*/ 45 w 52"/>
                  <a:gd name="T77" fmla="*/ 53 h 53"/>
                  <a:gd name="T78" fmla="*/ 7 w 52"/>
                  <a:gd name="T79" fmla="*/ 53 h 53"/>
                  <a:gd name="T80" fmla="*/ 0 w 52"/>
                  <a:gd name="T81" fmla="*/ 45 h 53"/>
                  <a:gd name="T82" fmla="*/ 0 w 52"/>
                  <a:gd name="T83" fmla="*/ 7 h 53"/>
                  <a:gd name="T84" fmla="*/ 7 w 52"/>
                  <a:gd name="T85" fmla="*/ 0 h 53"/>
                  <a:gd name="T86" fmla="*/ 45 w 52"/>
                  <a:gd name="T87" fmla="*/ 0 h 53"/>
                  <a:gd name="T88" fmla="*/ 52 w 52"/>
                  <a:gd name="T89" fmla="*/ 7 h 53"/>
                  <a:gd name="T90" fmla="*/ 49 w 52"/>
                  <a:gd name="T91" fmla="*/ 7 h 53"/>
                  <a:gd name="T92" fmla="*/ 45 w 52"/>
                  <a:gd name="T93" fmla="*/ 3 h 53"/>
                  <a:gd name="T94" fmla="*/ 7 w 52"/>
                  <a:gd name="T95" fmla="*/ 3 h 53"/>
                  <a:gd name="T96" fmla="*/ 3 w 52"/>
                  <a:gd name="T97" fmla="*/ 7 h 53"/>
                  <a:gd name="T98" fmla="*/ 3 w 52"/>
                  <a:gd name="T99" fmla="*/ 45 h 53"/>
                  <a:gd name="T100" fmla="*/ 7 w 52"/>
                  <a:gd name="T101" fmla="*/ 50 h 53"/>
                  <a:gd name="T102" fmla="*/ 45 w 52"/>
                  <a:gd name="T103" fmla="*/ 50 h 53"/>
                  <a:gd name="T104" fmla="*/ 49 w 52"/>
                  <a:gd name="T105" fmla="*/ 45 h 53"/>
                  <a:gd name="T106" fmla="*/ 49 w 52"/>
                  <a:gd name="T107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53">
                    <a:moveTo>
                      <a:pt x="8" y="19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6" y="9"/>
                      <a:pt x="17" y="10"/>
                    </a:cubicBezTo>
                    <a:cubicBezTo>
                      <a:pt x="18" y="11"/>
                      <a:pt x="18" y="12"/>
                      <a:pt x="17" y="12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0" y="19"/>
                      <a:pt x="40" y="20"/>
                      <a:pt x="39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4"/>
                      <a:pt x="18" y="25"/>
                      <a:pt x="17" y="26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6" y="26"/>
                      <a:pt x="15" y="26"/>
                      <a:pt x="15" y="26"/>
                    </a:cubicBezTo>
                    <a:lnTo>
                      <a:pt x="8" y="19"/>
                    </a:lnTo>
                    <a:close/>
                    <a:moveTo>
                      <a:pt x="43" y="34"/>
                    </a:moveTo>
                    <a:cubicBezTo>
                      <a:pt x="43" y="34"/>
                      <a:pt x="43" y="34"/>
                      <a:pt x="43" y="34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6"/>
                      <a:pt x="35" y="26"/>
                      <a:pt x="34" y="27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3"/>
                      <a:pt x="11" y="34"/>
                      <a:pt x="11" y="35"/>
                    </a:cubicBezTo>
                    <a:cubicBezTo>
                      <a:pt x="11" y="36"/>
                      <a:pt x="12" y="36"/>
                      <a:pt x="13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1"/>
                      <a:pt x="34" y="42"/>
                      <a:pt x="34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5"/>
                      <a:pt x="44" y="35"/>
                    </a:cubicBezTo>
                    <a:cubicBezTo>
                      <a:pt x="44" y="35"/>
                      <a:pt x="44" y="34"/>
                      <a:pt x="43" y="34"/>
                    </a:cubicBezTo>
                    <a:close/>
                    <a:moveTo>
                      <a:pt x="52" y="7"/>
                    </a:move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49"/>
                      <a:pt x="49" y="53"/>
                      <a:pt x="45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49"/>
                      <a:pt x="0" y="4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4"/>
                      <a:pt x="52" y="7"/>
                    </a:cubicBezTo>
                    <a:close/>
                    <a:moveTo>
                      <a:pt x="49" y="7"/>
                    </a:moveTo>
                    <a:cubicBezTo>
                      <a:pt x="49" y="5"/>
                      <a:pt x="47" y="3"/>
                      <a:pt x="4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3"/>
                      <a:pt x="3" y="5"/>
                      <a:pt x="3" y="7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8"/>
                      <a:pt x="4" y="50"/>
                      <a:pt x="7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7" y="50"/>
                      <a:pt x="49" y="48"/>
                      <a:pt x="49" y="45"/>
                    </a:cubicBezTo>
                    <a:lnTo>
                      <a:pt x="4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34"/>
              <p:cNvSpPr>
                <a:spLocks noEditPoints="1"/>
              </p:cNvSpPr>
              <p:nvPr/>
            </p:nvSpPr>
            <p:spPr bwMode="auto">
              <a:xfrm>
                <a:off x="4715016" y="4611573"/>
                <a:ext cx="438560" cy="588312"/>
              </a:xfrm>
              <a:custGeom>
                <a:avLst/>
                <a:gdLst>
                  <a:gd name="T0" fmla="*/ 13 w 52"/>
                  <a:gd name="T1" fmla="*/ 18 h 70"/>
                  <a:gd name="T2" fmla="*/ 12 w 52"/>
                  <a:gd name="T3" fmla="*/ 17 h 70"/>
                  <a:gd name="T4" fmla="*/ 11 w 52"/>
                  <a:gd name="T5" fmla="*/ 15 h 70"/>
                  <a:gd name="T6" fmla="*/ 51 w 52"/>
                  <a:gd name="T7" fmla="*/ 50 h 70"/>
                  <a:gd name="T8" fmla="*/ 49 w 52"/>
                  <a:gd name="T9" fmla="*/ 60 h 70"/>
                  <a:gd name="T10" fmla="*/ 51 w 52"/>
                  <a:gd name="T11" fmla="*/ 69 h 70"/>
                  <a:gd name="T12" fmla="*/ 0 w 52"/>
                  <a:gd name="T13" fmla="*/ 69 h 70"/>
                  <a:gd name="T14" fmla="*/ 1 w 52"/>
                  <a:gd name="T15" fmla="*/ 60 h 70"/>
                  <a:gd name="T16" fmla="*/ 4 w 52"/>
                  <a:gd name="T17" fmla="*/ 45 h 70"/>
                  <a:gd name="T18" fmla="*/ 19 w 52"/>
                  <a:gd name="T19" fmla="*/ 27 h 70"/>
                  <a:gd name="T20" fmla="*/ 15 w 52"/>
                  <a:gd name="T21" fmla="*/ 30 h 70"/>
                  <a:gd name="T22" fmla="*/ 10 w 52"/>
                  <a:gd name="T23" fmla="*/ 34 h 70"/>
                  <a:gd name="T24" fmla="*/ 2 w 52"/>
                  <a:gd name="T25" fmla="*/ 28 h 70"/>
                  <a:gd name="T26" fmla="*/ 8 w 52"/>
                  <a:gd name="T27" fmla="*/ 14 h 70"/>
                  <a:gd name="T28" fmla="*/ 13 w 52"/>
                  <a:gd name="T29" fmla="*/ 5 h 70"/>
                  <a:gd name="T30" fmla="*/ 12 w 52"/>
                  <a:gd name="T31" fmla="*/ 0 h 70"/>
                  <a:gd name="T32" fmla="*/ 12 w 52"/>
                  <a:gd name="T33" fmla="*/ 0 h 70"/>
                  <a:gd name="T34" fmla="*/ 14 w 52"/>
                  <a:gd name="T35" fmla="*/ 0 h 70"/>
                  <a:gd name="T36" fmla="*/ 43 w 52"/>
                  <a:gd name="T37" fmla="*/ 13 h 70"/>
                  <a:gd name="T38" fmla="*/ 51 w 52"/>
                  <a:gd name="T39" fmla="*/ 47 h 70"/>
                  <a:gd name="T40" fmla="*/ 2 w 52"/>
                  <a:gd name="T41" fmla="*/ 62 h 70"/>
                  <a:gd name="T42" fmla="*/ 48 w 52"/>
                  <a:gd name="T43" fmla="*/ 62 h 70"/>
                  <a:gd name="T44" fmla="*/ 2 w 52"/>
                  <a:gd name="T45" fmla="*/ 62 h 70"/>
                  <a:gd name="T46" fmla="*/ 6 w 52"/>
                  <a:gd name="T47" fmla="*/ 56 h 70"/>
                  <a:gd name="T48" fmla="*/ 44 w 52"/>
                  <a:gd name="T49" fmla="*/ 60 h 70"/>
                  <a:gd name="T50" fmla="*/ 12 w 52"/>
                  <a:gd name="T51" fmla="*/ 41 h 70"/>
                  <a:gd name="T52" fmla="*/ 6 w 52"/>
                  <a:gd name="T53" fmla="*/ 54 h 70"/>
                  <a:gd name="T54" fmla="*/ 15 w 52"/>
                  <a:gd name="T55" fmla="*/ 42 h 70"/>
                  <a:gd name="T56" fmla="*/ 12 w 52"/>
                  <a:gd name="T57" fmla="*/ 48 h 70"/>
                  <a:gd name="T58" fmla="*/ 41 w 52"/>
                  <a:gd name="T59" fmla="*/ 54 h 70"/>
                  <a:gd name="T60" fmla="*/ 39 w 52"/>
                  <a:gd name="T61" fmla="*/ 17 h 70"/>
                  <a:gd name="T62" fmla="*/ 22 w 52"/>
                  <a:gd name="T63" fmla="*/ 6 h 70"/>
                  <a:gd name="T64" fmla="*/ 20 w 52"/>
                  <a:gd name="T65" fmla="*/ 5 h 70"/>
                  <a:gd name="T66" fmla="*/ 18 w 52"/>
                  <a:gd name="T67" fmla="*/ 4 h 70"/>
                  <a:gd name="T68" fmla="*/ 19 w 52"/>
                  <a:gd name="T69" fmla="*/ 7 h 70"/>
                  <a:gd name="T70" fmla="*/ 17 w 52"/>
                  <a:gd name="T71" fmla="*/ 8 h 70"/>
                  <a:gd name="T72" fmla="*/ 11 w 52"/>
                  <a:gd name="T73" fmla="*/ 14 h 70"/>
                  <a:gd name="T74" fmla="*/ 4 w 52"/>
                  <a:gd name="T75" fmla="*/ 28 h 70"/>
                  <a:gd name="T76" fmla="*/ 10 w 52"/>
                  <a:gd name="T77" fmla="*/ 31 h 70"/>
                  <a:gd name="T78" fmla="*/ 16 w 52"/>
                  <a:gd name="T79" fmla="*/ 25 h 70"/>
                  <a:gd name="T80" fmla="*/ 21 w 52"/>
                  <a:gd name="T81" fmla="*/ 25 h 70"/>
                  <a:gd name="T82" fmla="*/ 30 w 52"/>
                  <a:gd name="T83" fmla="*/ 19 h 70"/>
                  <a:gd name="T84" fmla="*/ 44 w 52"/>
                  <a:gd name="T85" fmla="*/ 36 h 70"/>
                  <a:gd name="T86" fmla="*/ 40 w 52"/>
                  <a:gd name="T87" fmla="*/ 16 h 70"/>
                  <a:gd name="T88" fmla="*/ 43 w 52"/>
                  <a:gd name="T89" fmla="*/ 53 h 70"/>
                  <a:gd name="T90" fmla="*/ 44 w 52"/>
                  <a:gd name="T91" fmla="*/ 3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2" h="70">
                    <a:moveTo>
                      <a:pt x="16" y="14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9"/>
                      <a:pt x="13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0" y="17"/>
                      <a:pt x="10" y="16"/>
                    </a:cubicBezTo>
                    <a:cubicBezTo>
                      <a:pt x="10" y="16"/>
                      <a:pt x="10" y="15"/>
                      <a:pt x="11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6" y="14"/>
                      <a:pt x="16" y="14"/>
                    </a:cubicBezTo>
                    <a:close/>
                    <a:moveTo>
                      <a:pt x="51" y="50"/>
                    </a:move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5"/>
                      <a:pt x="49" y="56"/>
                      <a:pt x="49" y="58"/>
                    </a:cubicBezTo>
                    <a:cubicBezTo>
                      <a:pt x="49" y="59"/>
                      <a:pt x="49" y="59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1" y="60"/>
                      <a:pt x="51" y="61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51" y="69"/>
                      <a:pt x="50" y="70"/>
                      <a:pt x="49" y="70"/>
                    </a:cubicBezTo>
                    <a:cubicBezTo>
                      <a:pt x="1" y="70"/>
                      <a:pt x="1" y="70"/>
                      <a:pt x="1" y="70"/>
                    </a:cubicBezTo>
                    <a:cubicBezTo>
                      <a:pt x="0" y="70"/>
                      <a:pt x="0" y="69"/>
                      <a:pt x="0" y="69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0"/>
                      <a:pt x="0" y="60"/>
                      <a:pt x="1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1" y="59"/>
                      <a:pt x="1" y="59"/>
                      <a:pt x="1" y="58"/>
                    </a:cubicBezTo>
                    <a:cubicBezTo>
                      <a:pt x="1" y="57"/>
                      <a:pt x="2" y="55"/>
                      <a:pt x="3" y="54"/>
                    </a:cubicBezTo>
                    <a:cubicBezTo>
                      <a:pt x="3" y="53"/>
                      <a:pt x="2" y="49"/>
                      <a:pt x="4" y="45"/>
                    </a:cubicBezTo>
                    <a:cubicBezTo>
                      <a:pt x="5" y="43"/>
                      <a:pt x="8" y="41"/>
                      <a:pt x="11" y="39"/>
                    </a:cubicBezTo>
                    <a:cubicBezTo>
                      <a:pt x="13" y="37"/>
                      <a:pt x="16" y="35"/>
                      <a:pt x="18" y="33"/>
                    </a:cubicBezTo>
                    <a:cubicBezTo>
                      <a:pt x="19" y="31"/>
                      <a:pt x="19" y="29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8" y="27"/>
                      <a:pt x="17" y="27"/>
                      <a:pt x="16" y="27"/>
                    </a:cubicBezTo>
                    <a:cubicBezTo>
                      <a:pt x="16" y="27"/>
                      <a:pt x="15" y="28"/>
                      <a:pt x="15" y="30"/>
                    </a:cubicBezTo>
                    <a:cubicBezTo>
                      <a:pt x="14" y="31"/>
                      <a:pt x="14" y="32"/>
                      <a:pt x="13" y="32"/>
                    </a:cubicBezTo>
                    <a:cubicBezTo>
                      <a:pt x="13" y="33"/>
                      <a:pt x="12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8" y="33"/>
                      <a:pt x="7" y="32"/>
                    </a:cubicBezTo>
                    <a:cubicBezTo>
                      <a:pt x="6" y="32"/>
                      <a:pt x="6" y="32"/>
                      <a:pt x="5" y="31"/>
                    </a:cubicBezTo>
                    <a:cubicBezTo>
                      <a:pt x="4" y="31"/>
                      <a:pt x="2" y="30"/>
                      <a:pt x="2" y="28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5"/>
                      <a:pt x="2" y="23"/>
                      <a:pt x="4" y="20"/>
                    </a:cubicBezTo>
                    <a:cubicBezTo>
                      <a:pt x="7" y="17"/>
                      <a:pt x="8" y="15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9" y="12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4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3" y="2"/>
                      <a:pt x="24" y="2"/>
                    </a:cubicBezTo>
                    <a:cubicBezTo>
                      <a:pt x="30" y="2"/>
                      <a:pt x="37" y="4"/>
                      <a:pt x="43" y="13"/>
                    </a:cubicBezTo>
                    <a:cubicBezTo>
                      <a:pt x="48" y="22"/>
                      <a:pt x="47" y="30"/>
                      <a:pt x="47" y="36"/>
                    </a:cubicBezTo>
                    <a:cubicBezTo>
                      <a:pt x="47" y="39"/>
                      <a:pt x="46" y="41"/>
                      <a:pt x="47" y="42"/>
                    </a:cubicBezTo>
                    <a:cubicBezTo>
                      <a:pt x="48" y="45"/>
                      <a:pt x="51" y="47"/>
                      <a:pt x="51" y="47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49"/>
                      <a:pt x="52" y="49"/>
                      <a:pt x="51" y="50"/>
                    </a:cubicBezTo>
                    <a:close/>
                    <a:moveTo>
                      <a:pt x="2" y="62"/>
                    </a:moveTo>
                    <a:cubicBezTo>
                      <a:pt x="2" y="68"/>
                      <a:pt x="2" y="68"/>
                      <a:pt x="2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6" y="62"/>
                      <a:pt x="6" y="62"/>
                      <a:pt x="6" y="62"/>
                    </a:cubicBezTo>
                    <a:lnTo>
                      <a:pt x="2" y="62"/>
                    </a:lnTo>
                    <a:close/>
                    <a:moveTo>
                      <a:pt x="47" y="58"/>
                    </a:moveTo>
                    <a:cubicBezTo>
                      <a:pt x="47" y="57"/>
                      <a:pt x="46" y="56"/>
                      <a:pt x="44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4" y="56"/>
                      <a:pt x="3" y="57"/>
                      <a:pt x="3" y="58"/>
                    </a:cubicBezTo>
                    <a:cubicBezTo>
                      <a:pt x="3" y="59"/>
                      <a:pt x="4" y="60"/>
                      <a:pt x="6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6" y="60"/>
                      <a:pt x="47" y="59"/>
                      <a:pt x="47" y="58"/>
                    </a:cubicBezTo>
                    <a:close/>
                    <a:moveTo>
                      <a:pt x="20" y="34"/>
                    </a:moveTo>
                    <a:cubicBezTo>
                      <a:pt x="18" y="36"/>
                      <a:pt x="15" y="39"/>
                      <a:pt x="12" y="41"/>
                    </a:cubicBezTo>
                    <a:cubicBezTo>
                      <a:pt x="10" y="43"/>
                      <a:pt x="7" y="45"/>
                      <a:pt x="7" y="46"/>
                    </a:cubicBezTo>
                    <a:cubicBezTo>
                      <a:pt x="4" y="50"/>
                      <a:pt x="6" y="54"/>
                      <a:pt x="6" y="54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3"/>
                      <a:pt x="8" y="49"/>
                      <a:pt x="10" y="46"/>
                    </a:cubicBezTo>
                    <a:cubicBezTo>
                      <a:pt x="13" y="44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7" y="43"/>
                    </a:cubicBezTo>
                    <a:cubicBezTo>
                      <a:pt x="17" y="43"/>
                      <a:pt x="17" y="44"/>
                      <a:pt x="16" y="44"/>
                    </a:cubicBezTo>
                    <a:cubicBezTo>
                      <a:pt x="16" y="44"/>
                      <a:pt x="14" y="46"/>
                      <a:pt x="12" y="48"/>
                    </a:cubicBezTo>
                    <a:cubicBezTo>
                      <a:pt x="10" y="50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3"/>
                      <a:pt x="39" y="49"/>
                      <a:pt x="39" y="45"/>
                    </a:cubicBezTo>
                    <a:cubicBezTo>
                      <a:pt x="39" y="44"/>
                      <a:pt x="39" y="42"/>
                      <a:pt x="40" y="40"/>
                    </a:cubicBezTo>
                    <a:cubicBezTo>
                      <a:pt x="40" y="35"/>
                      <a:pt x="42" y="26"/>
                      <a:pt x="39" y="17"/>
                    </a:cubicBezTo>
                    <a:cubicBezTo>
                      <a:pt x="35" y="7"/>
                      <a:pt x="26" y="6"/>
                      <a:pt x="23" y="6"/>
                    </a:cubicBezTo>
                    <a:cubicBezTo>
                      <a:pt x="23" y="6"/>
                      <a:pt x="22" y="7"/>
                      <a:pt x="22" y="7"/>
                    </a:cubicBezTo>
                    <a:cubicBezTo>
                      <a:pt x="22" y="7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8" y="5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3"/>
                      <a:pt x="16" y="3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7"/>
                    </a:cubicBezTo>
                    <a:cubicBezTo>
                      <a:pt x="14" y="10"/>
                      <a:pt x="11" y="13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5"/>
                      <a:pt x="10" y="18"/>
                      <a:pt x="6" y="22"/>
                    </a:cubicBezTo>
                    <a:cubicBezTo>
                      <a:pt x="4" y="24"/>
                      <a:pt x="4" y="26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5" y="29"/>
                      <a:pt x="6" y="29"/>
                    </a:cubicBezTo>
                    <a:cubicBezTo>
                      <a:pt x="7" y="30"/>
                      <a:pt x="8" y="30"/>
                      <a:pt x="9" y="31"/>
                    </a:cubicBezTo>
                    <a:cubicBezTo>
                      <a:pt x="9" y="31"/>
                      <a:pt x="10" y="31"/>
                      <a:pt x="10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2" y="30"/>
                      <a:pt x="12" y="29"/>
                    </a:cubicBezTo>
                    <a:cubicBezTo>
                      <a:pt x="13" y="27"/>
                      <a:pt x="14" y="24"/>
                      <a:pt x="16" y="25"/>
                    </a:cubicBezTo>
                    <a:cubicBezTo>
                      <a:pt x="18" y="25"/>
                      <a:pt x="19" y="25"/>
                      <a:pt x="20" y="25"/>
                    </a:cubicBezTo>
                    <a:cubicBezTo>
                      <a:pt x="20" y="25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cubicBezTo>
                      <a:pt x="26" y="24"/>
                      <a:pt x="27" y="19"/>
                      <a:pt x="28" y="19"/>
                    </a:cubicBezTo>
                    <a:cubicBezTo>
                      <a:pt x="28" y="18"/>
                      <a:pt x="28" y="18"/>
                      <a:pt x="29" y="18"/>
                    </a:cubicBezTo>
                    <a:cubicBezTo>
                      <a:pt x="29" y="18"/>
                      <a:pt x="30" y="19"/>
                      <a:pt x="30" y="19"/>
                    </a:cubicBezTo>
                    <a:cubicBezTo>
                      <a:pt x="29" y="19"/>
                      <a:pt x="28" y="25"/>
                      <a:pt x="22" y="27"/>
                    </a:cubicBezTo>
                    <a:cubicBezTo>
                      <a:pt x="22" y="29"/>
                      <a:pt x="21" y="32"/>
                      <a:pt x="20" y="34"/>
                    </a:cubicBezTo>
                    <a:close/>
                    <a:moveTo>
                      <a:pt x="44" y="36"/>
                    </a:moveTo>
                    <a:cubicBezTo>
                      <a:pt x="45" y="30"/>
                      <a:pt x="45" y="22"/>
                      <a:pt x="40" y="14"/>
                    </a:cubicBezTo>
                    <a:cubicBezTo>
                      <a:pt x="37" y="8"/>
                      <a:pt x="32" y="6"/>
                      <a:pt x="28" y="5"/>
                    </a:cubicBezTo>
                    <a:cubicBezTo>
                      <a:pt x="33" y="6"/>
                      <a:pt x="38" y="9"/>
                      <a:pt x="40" y="16"/>
                    </a:cubicBezTo>
                    <a:cubicBezTo>
                      <a:pt x="44" y="26"/>
                      <a:pt x="42" y="35"/>
                      <a:pt x="42" y="41"/>
                    </a:cubicBezTo>
                    <a:cubicBezTo>
                      <a:pt x="41" y="42"/>
                      <a:pt x="41" y="44"/>
                      <a:pt x="41" y="45"/>
                    </a:cubicBezTo>
                    <a:cubicBezTo>
                      <a:pt x="41" y="48"/>
                      <a:pt x="42" y="51"/>
                      <a:pt x="43" y="53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8" y="47"/>
                      <a:pt x="46" y="45"/>
                      <a:pt x="45" y="43"/>
                    </a:cubicBezTo>
                    <a:cubicBezTo>
                      <a:pt x="44" y="41"/>
                      <a:pt x="44" y="39"/>
                      <a:pt x="4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35"/>
              <p:cNvSpPr>
                <a:spLocks noEditPoints="1"/>
              </p:cNvSpPr>
              <p:nvPr/>
            </p:nvSpPr>
            <p:spPr bwMode="auto">
              <a:xfrm>
                <a:off x="5137890" y="2909526"/>
                <a:ext cx="408229" cy="390142"/>
              </a:xfrm>
              <a:custGeom>
                <a:avLst/>
                <a:gdLst>
                  <a:gd name="T0" fmla="*/ 44 w 67"/>
                  <a:gd name="T1" fmla="*/ 21 h 64"/>
                  <a:gd name="T2" fmla="*/ 25 w 67"/>
                  <a:gd name="T3" fmla="*/ 19 h 64"/>
                  <a:gd name="T4" fmla="*/ 24 w 67"/>
                  <a:gd name="T5" fmla="*/ 21 h 64"/>
                  <a:gd name="T6" fmla="*/ 16 w 67"/>
                  <a:gd name="T7" fmla="*/ 30 h 64"/>
                  <a:gd name="T8" fmla="*/ 26 w 67"/>
                  <a:gd name="T9" fmla="*/ 36 h 64"/>
                  <a:gd name="T10" fmla="*/ 32 w 67"/>
                  <a:gd name="T11" fmla="*/ 42 h 64"/>
                  <a:gd name="T12" fmla="*/ 26 w 67"/>
                  <a:gd name="T13" fmla="*/ 48 h 64"/>
                  <a:gd name="T14" fmla="*/ 42 w 67"/>
                  <a:gd name="T15" fmla="*/ 48 h 64"/>
                  <a:gd name="T16" fmla="*/ 36 w 67"/>
                  <a:gd name="T17" fmla="*/ 42 h 64"/>
                  <a:gd name="T18" fmla="*/ 42 w 67"/>
                  <a:gd name="T19" fmla="*/ 36 h 64"/>
                  <a:gd name="T20" fmla="*/ 51 w 67"/>
                  <a:gd name="T21" fmla="*/ 30 h 64"/>
                  <a:gd name="T22" fmla="*/ 19 w 67"/>
                  <a:gd name="T23" fmla="*/ 30 h 64"/>
                  <a:gd name="T24" fmla="*/ 24 w 67"/>
                  <a:gd name="T25" fmla="*/ 31 h 64"/>
                  <a:gd name="T26" fmla="*/ 48 w 67"/>
                  <a:gd name="T27" fmla="*/ 30 h 64"/>
                  <a:gd name="T28" fmla="*/ 44 w 67"/>
                  <a:gd name="T29" fmla="*/ 31 h 64"/>
                  <a:gd name="T30" fmla="*/ 48 w 67"/>
                  <a:gd name="T31" fmla="*/ 30 h 64"/>
                  <a:gd name="T32" fmla="*/ 61 w 67"/>
                  <a:gd name="T33" fmla="*/ 20 h 64"/>
                  <a:gd name="T34" fmla="*/ 51 w 67"/>
                  <a:gd name="T35" fmla="*/ 9 h 64"/>
                  <a:gd name="T36" fmla="*/ 43 w 67"/>
                  <a:gd name="T37" fmla="*/ 0 h 64"/>
                  <a:gd name="T38" fmla="*/ 30 w 67"/>
                  <a:gd name="T39" fmla="*/ 2 h 64"/>
                  <a:gd name="T40" fmla="*/ 19 w 67"/>
                  <a:gd name="T41" fmla="*/ 6 h 64"/>
                  <a:gd name="T42" fmla="*/ 7 w 67"/>
                  <a:gd name="T43" fmla="*/ 13 h 64"/>
                  <a:gd name="T44" fmla="*/ 4 w 67"/>
                  <a:gd name="T45" fmla="*/ 26 h 64"/>
                  <a:gd name="T46" fmla="*/ 7 w 67"/>
                  <a:gd name="T47" fmla="*/ 41 h 64"/>
                  <a:gd name="T48" fmla="*/ 13 w 67"/>
                  <a:gd name="T49" fmla="*/ 55 h 64"/>
                  <a:gd name="T50" fmla="*/ 24 w 67"/>
                  <a:gd name="T51" fmla="*/ 64 h 64"/>
                  <a:gd name="T52" fmla="*/ 34 w 67"/>
                  <a:gd name="T53" fmla="*/ 61 h 64"/>
                  <a:gd name="T54" fmla="*/ 44 w 67"/>
                  <a:gd name="T55" fmla="*/ 64 h 64"/>
                  <a:gd name="T56" fmla="*/ 54 w 67"/>
                  <a:gd name="T57" fmla="*/ 55 h 64"/>
                  <a:gd name="T58" fmla="*/ 61 w 67"/>
                  <a:gd name="T59" fmla="*/ 41 h 64"/>
                  <a:gd name="T60" fmla="*/ 63 w 67"/>
                  <a:gd name="T61" fmla="*/ 26 h 64"/>
                  <a:gd name="T62" fmla="*/ 58 w 67"/>
                  <a:gd name="T63" fmla="*/ 19 h 64"/>
                  <a:gd name="T64" fmla="*/ 54 w 67"/>
                  <a:gd name="T65" fmla="*/ 13 h 64"/>
                  <a:gd name="T66" fmla="*/ 46 w 67"/>
                  <a:gd name="T67" fmla="*/ 7 h 64"/>
                  <a:gd name="T68" fmla="*/ 39 w 67"/>
                  <a:gd name="T69" fmla="*/ 5 h 64"/>
                  <a:gd name="T70" fmla="*/ 29 w 67"/>
                  <a:gd name="T71" fmla="*/ 5 h 64"/>
                  <a:gd name="T72" fmla="*/ 22 w 67"/>
                  <a:gd name="T73" fmla="*/ 7 h 64"/>
                  <a:gd name="T74" fmla="*/ 18 w 67"/>
                  <a:gd name="T75" fmla="*/ 12 h 64"/>
                  <a:gd name="T76" fmla="*/ 9 w 67"/>
                  <a:gd name="T77" fmla="*/ 14 h 64"/>
                  <a:gd name="T78" fmla="*/ 6 w 67"/>
                  <a:gd name="T79" fmla="*/ 28 h 64"/>
                  <a:gd name="T80" fmla="*/ 9 w 67"/>
                  <a:gd name="T81" fmla="*/ 40 h 64"/>
                  <a:gd name="T82" fmla="*/ 9 w 67"/>
                  <a:gd name="T83" fmla="*/ 50 h 64"/>
                  <a:gd name="T84" fmla="*/ 18 w 67"/>
                  <a:gd name="T85" fmla="*/ 53 h 64"/>
                  <a:gd name="T86" fmla="*/ 24 w 67"/>
                  <a:gd name="T87" fmla="*/ 61 h 64"/>
                  <a:gd name="T88" fmla="*/ 33 w 67"/>
                  <a:gd name="T89" fmla="*/ 58 h 64"/>
                  <a:gd name="T90" fmla="*/ 43 w 67"/>
                  <a:gd name="T91" fmla="*/ 61 h 64"/>
                  <a:gd name="T92" fmla="*/ 48 w 67"/>
                  <a:gd name="T93" fmla="*/ 53 h 64"/>
                  <a:gd name="T94" fmla="*/ 10 w 67"/>
                  <a:gd name="T95" fmla="*/ 32 h 64"/>
                  <a:gd name="T96" fmla="*/ 34 w 67"/>
                  <a:gd name="T97" fmla="*/ 56 h 64"/>
                  <a:gd name="T98" fmla="*/ 49 w 67"/>
                  <a:gd name="T99" fmla="*/ 53 h 64"/>
                  <a:gd name="T100" fmla="*/ 58 w 67"/>
                  <a:gd name="T101" fmla="*/ 50 h 64"/>
                  <a:gd name="T102" fmla="*/ 60 w 67"/>
                  <a:gd name="T103" fmla="*/ 32 h 64"/>
                  <a:gd name="T104" fmla="*/ 64 w 67"/>
                  <a:gd name="T105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7" h="64">
                    <a:moveTo>
                      <a:pt x="51" y="23"/>
                    </a:moveTo>
                    <a:cubicBezTo>
                      <a:pt x="51" y="22"/>
                      <a:pt x="51" y="21"/>
                      <a:pt x="50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0"/>
                      <a:pt x="44" y="19"/>
                      <a:pt x="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6" y="22"/>
                      <a:pt x="16" y="23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3"/>
                      <a:pt x="20" y="35"/>
                      <a:pt x="22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7"/>
                      <a:pt x="25" y="37"/>
                      <a:pt x="26" y="36"/>
                    </a:cubicBezTo>
                    <a:cubicBezTo>
                      <a:pt x="27" y="37"/>
                      <a:pt x="28" y="38"/>
                      <a:pt x="30" y="39"/>
                    </a:cubicBezTo>
                    <a:cubicBezTo>
                      <a:pt x="30" y="39"/>
                      <a:pt x="31" y="39"/>
                      <a:pt x="31" y="40"/>
                    </a:cubicBezTo>
                    <a:cubicBezTo>
                      <a:pt x="31" y="40"/>
                      <a:pt x="32" y="41"/>
                      <a:pt x="32" y="42"/>
                    </a:cubicBezTo>
                    <a:cubicBezTo>
                      <a:pt x="32" y="45"/>
                      <a:pt x="30" y="46"/>
                      <a:pt x="30" y="46"/>
                    </a:cubicBezTo>
                    <a:cubicBezTo>
                      <a:pt x="30" y="46"/>
                      <a:pt x="28" y="47"/>
                      <a:pt x="26" y="47"/>
                    </a:cubicBezTo>
                    <a:cubicBezTo>
                      <a:pt x="26" y="47"/>
                      <a:pt x="26" y="48"/>
                      <a:pt x="26" y="48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2" y="49"/>
                      <a:pt x="42" y="49"/>
                      <a:pt x="42" y="48"/>
                    </a:cubicBezTo>
                    <a:cubicBezTo>
                      <a:pt x="42" y="48"/>
                      <a:pt x="42" y="47"/>
                      <a:pt x="42" y="47"/>
                    </a:cubicBezTo>
                    <a:cubicBezTo>
                      <a:pt x="40" y="47"/>
                      <a:pt x="38" y="46"/>
                      <a:pt x="38" y="46"/>
                    </a:cubicBezTo>
                    <a:cubicBezTo>
                      <a:pt x="37" y="46"/>
                      <a:pt x="36" y="45"/>
                      <a:pt x="36" y="42"/>
                    </a:cubicBezTo>
                    <a:cubicBezTo>
                      <a:pt x="36" y="41"/>
                      <a:pt x="37" y="40"/>
                      <a:pt x="37" y="39"/>
                    </a:cubicBezTo>
                    <a:cubicBezTo>
                      <a:pt x="37" y="39"/>
                      <a:pt x="38" y="39"/>
                      <a:pt x="38" y="39"/>
                    </a:cubicBezTo>
                    <a:cubicBezTo>
                      <a:pt x="40" y="38"/>
                      <a:pt x="41" y="37"/>
                      <a:pt x="42" y="36"/>
                    </a:cubicBezTo>
                    <a:cubicBezTo>
                      <a:pt x="43" y="37"/>
                      <a:pt x="44" y="37"/>
                      <a:pt x="44" y="37"/>
                    </a:cubicBezTo>
                    <a:cubicBezTo>
                      <a:pt x="45" y="37"/>
                      <a:pt x="45" y="37"/>
                      <a:pt x="46" y="37"/>
                    </a:cubicBezTo>
                    <a:cubicBezTo>
                      <a:pt x="48" y="35"/>
                      <a:pt x="51" y="33"/>
                      <a:pt x="51" y="30"/>
                    </a:cubicBezTo>
                    <a:lnTo>
                      <a:pt x="51" y="23"/>
                    </a:lnTo>
                    <a:close/>
                    <a:moveTo>
                      <a:pt x="23" y="34"/>
                    </a:moveTo>
                    <a:cubicBezTo>
                      <a:pt x="19" y="31"/>
                      <a:pt x="19" y="30"/>
                      <a:pt x="19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2"/>
                      <a:pt x="24" y="33"/>
                      <a:pt x="24" y="33"/>
                    </a:cubicBezTo>
                    <a:cubicBezTo>
                      <a:pt x="24" y="34"/>
                      <a:pt x="24" y="34"/>
                      <a:pt x="23" y="34"/>
                    </a:cubicBezTo>
                    <a:close/>
                    <a:moveTo>
                      <a:pt x="48" y="30"/>
                    </a:moveTo>
                    <a:cubicBezTo>
                      <a:pt x="48" y="30"/>
                      <a:pt x="48" y="31"/>
                      <a:pt x="44" y="34"/>
                    </a:cubicBezTo>
                    <a:cubicBezTo>
                      <a:pt x="44" y="34"/>
                      <a:pt x="44" y="34"/>
                      <a:pt x="44" y="33"/>
                    </a:cubicBezTo>
                    <a:cubicBezTo>
                      <a:pt x="44" y="33"/>
                      <a:pt x="44" y="32"/>
                      <a:pt x="44" y="3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8" y="24"/>
                      <a:pt x="48" y="24"/>
                      <a:pt x="48" y="24"/>
                    </a:cubicBezTo>
                    <a:lnTo>
                      <a:pt x="48" y="30"/>
                    </a:lnTo>
                    <a:close/>
                    <a:moveTo>
                      <a:pt x="63" y="26"/>
                    </a:moveTo>
                    <a:cubicBezTo>
                      <a:pt x="62" y="25"/>
                      <a:pt x="61" y="24"/>
                      <a:pt x="61" y="24"/>
                    </a:cubicBezTo>
                    <a:cubicBezTo>
                      <a:pt x="61" y="23"/>
                      <a:pt x="61" y="21"/>
                      <a:pt x="61" y="20"/>
                    </a:cubicBezTo>
                    <a:cubicBezTo>
                      <a:pt x="62" y="17"/>
                      <a:pt x="62" y="15"/>
                      <a:pt x="61" y="13"/>
                    </a:cubicBezTo>
                    <a:cubicBezTo>
                      <a:pt x="59" y="11"/>
                      <a:pt x="57" y="10"/>
                      <a:pt x="54" y="10"/>
                    </a:cubicBezTo>
                    <a:cubicBezTo>
                      <a:pt x="53" y="10"/>
                      <a:pt x="51" y="10"/>
                      <a:pt x="51" y="9"/>
                    </a:cubicBezTo>
                    <a:cubicBezTo>
                      <a:pt x="50" y="9"/>
                      <a:pt x="49" y="7"/>
                      <a:pt x="49" y="6"/>
                    </a:cubicBezTo>
                    <a:cubicBezTo>
                      <a:pt x="48" y="4"/>
                      <a:pt x="47" y="1"/>
                      <a:pt x="44" y="1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1" y="0"/>
                      <a:pt x="39" y="1"/>
                      <a:pt x="37" y="2"/>
                    </a:cubicBezTo>
                    <a:cubicBezTo>
                      <a:pt x="36" y="3"/>
                      <a:pt x="35" y="4"/>
                      <a:pt x="34" y="4"/>
                    </a:cubicBezTo>
                    <a:cubicBezTo>
                      <a:pt x="33" y="4"/>
                      <a:pt x="32" y="3"/>
                      <a:pt x="30" y="2"/>
                    </a:cubicBezTo>
                    <a:cubicBezTo>
                      <a:pt x="29" y="1"/>
                      <a:pt x="27" y="0"/>
                      <a:pt x="25" y="0"/>
                    </a:cubicBezTo>
                    <a:cubicBezTo>
                      <a:pt x="25" y="0"/>
                      <a:pt x="24" y="0"/>
                      <a:pt x="24" y="1"/>
                    </a:cubicBezTo>
                    <a:cubicBezTo>
                      <a:pt x="21" y="1"/>
                      <a:pt x="20" y="4"/>
                      <a:pt x="19" y="6"/>
                    </a:cubicBezTo>
                    <a:cubicBezTo>
                      <a:pt x="18" y="7"/>
                      <a:pt x="18" y="9"/>
                      <a:pt x="17" y="9"/>
                    </a:cubicBezTo>
                    <a:cubicBezTo>
                      <a:pt x="16" y="10"/>
                      <a:pt x="15" y="10"/>
                      <a:pt x="13" y="10"/>
                    </a:cubicBezTo>
                    <a:cubicBezTo>
                      <a:pt x="11" y="10"/>
                      <a:pt x="8" y="11"/>
                      <a:pt x="7" y="13"/>
                    </a:cubicBezTo>
                    <a:cubicBezTo>
                      <a:pt x="5" y="15"/>
                      <a:pt x="6" y="17"/>
                      <a:pt x="6" y="20"/>
                    </a:cubicBezTo>
                    <a:cubicBezTo>
                      <a:pt x="7" y="21"/>
                      <a:pt x="7" y="23"/>
                      <a:pt x="7" y="24"/>
                    </a:cubicBezTo>
                    <a:cubicBezTo>
                      <a:pt x="7" y="24"/>
                      <a:pt x="5" y="25"/>
                      <a:pt x="4" y="26"/>
                    </a:cubicBezTo>
                    <a:cubicBezTo>
                      <a:pt x="3" y="28"/>
                      <a:pt x="0" y="30"/>
                      <a:pt x="0" y="32"/>
                    </a:cubicBezTo>
                    <a:cubicBezTo>
                      <a:pt x="0" y="35"/>
                      <a:pt x="3" y="37"/>
                      <a:pt x="4" y="38"/>
                    </a:cubicBezTo>
                    <a:cubicBezTo>
                      <a:pt x="5" y="39"/>
                      <a:pt x="7" y="40"/>
                      <a:pt x="7" y="41"/>
                    </a:cubicBezTo>
                    <a:cubicBezTo>
                      <a:pt x="7" y="42"/>
                      <a:pt x="7" y="44"/>
                      <a:pt x="6" y="45"/>
                    </a:cubicBezTo>
                    <a:cubicBezTo>
                      <a:pt x="6" y="47"/>
                      <a:pt x="5" y="50"/>
                      <a:pt x="7" y="52"/>
                    </a:cubicBezTo>
                    <a:cubicBezTo>
                      <a:pt x="8" y="54"/>
                      <a:pt x="11" y="54"/>
                      <a:pt x="13" y="55"/>
                    </a:cubicBezTo>
                    <a:cubicBezTo>
                      <a:pt x="15" y="55"/>
                      <a:pt x="16" y="55"/>
                      <a:pt x="17" y="55"/>
                    </a:cubicBezTo>
                    <a:cubicBezTo>
                      <a:pt x="18" y="56"/>
                      <a:pt x="18" y="57"/>
                      <a:pt x="19" y="59"/>
                    </a:cubicBezTo>
                    <a:cubicBezTo>
                      <a:pt x="20" y="61"/>
                      <a:pt x="21" y="63"/>
                      <a:pt x="24" y="64"/>
                    </a:cubicBezTo>
                    <a:cubicBezTo>
                      <a:pt x="24" y="64"/>
                      <a:pt x="25" y="64"/>
                      <a:pt x="25" y="64"/>
                    </a:cubicBezTo>
                    <a:cubicBezTo>
                      <a:pt x="27" y="64"/>
                      <a:pt x="29" y="63"/>
                      <a:pt x="30" y="62"/>
                    </a:cubicBezTo>
                    <a:cubicBezTo>
                      <a:pt x="32" y="62"/>
                      <a:pt x="33" y="61"/>
                      <a:pt x="34" y="61"/>
                    </a:cubicBezTo>
                    <a:cubicBezTo>
                      <a:pt x="35" y="61"/>
                      <a:pt x="36" y="62"/>
                      <a:pt x="37" y="62"/>
                    </a:cubicBezTo>
                    <a:cubicBezTo>
                      <a:pt x="39" y="63"/>
                      <a:pt x="41" y="64"/>
                      <a:pt x="43" y="64"/>
                    </a:cubicBezTo>
                    <a:cubicBezTo>
                      <a:pt x="43" y="64"/>
                      <a:pt x="44" y="64"/>
                      <a:pt x="44" y="64"/>
                    </a:cubicBezTo>
                    <a:cubicBezTo>
                      <a:pt x="47" y="63"/>
                      <a:pt x="48" y="61"/>
                      <a:pt x="49" y="59"/>
                    </a:cubicBezTo>
                    <a:cubicBezTo>
                      <a:pt x="49" y="57"/>
                      <a:pt x="50" y="56"/>
                      <a:pt x="51" y="55"/>
                    </a:cubicBezTo>
                    <a:cubicBezTo>
                      <a:pt x="51" y="55"/>
                      <a:pt x="53" y="55"/>
                      <a:pt x="54" y="55"/>
                    </a:cubicBezTo>
                    <a:cubicBezTo>
                      <a:pt x="57" y="54"/>
                      <a:pt x="59" y="54"/>
                      <a:pt x="61" y="52"/>
                    </a:cubicBezTo>
                    <a:cubicBezTo>
                      <a:pt x="62" y="50"/>
                      <a:pt x="62" y="47"/>
                      <a:pt x="61" y="45"/>
                    </a:cubicBezTo>
                    <a:cubicBezTo>
                      <a:pt x="61" y="44"/>
                      <a:pt x="61" y="42"/>
                      <a:pt x="61" y="41"/>
                    </a:cubicBezTo>
                    <a:cubicBezTo>
                      <a:pt x="61" y="40"/>
                      <a:pt x="62" y="39"/>
                      <a:pt x="63" y="38"/>
                    </a:cubicBezTo>
                    <a:cubicBezTo>
                      <a:pt x="65" y="37"/>
                      <a:pt x="67" y="35"/>
                      <a:pt x="67" y="32"/>
                    </a:cubicBezTo>
                    <a:cubicBezTo>
                      <a:pt x="67" y="30"/>
                      <a:pt x="65" y="28"/>
                      <a:pt x="63" y="26"/>
                    </a:cubicBezTo>
                    <a:close/>
                    <a:moveTo>
                      <a:pt x="54" y="13"/>
                    </a:moveTo>
                    <a:cubicBezTo>
                      <a:pt x="56" y="13"/>
                      <a:pt x="58" y="13"/>
                      <a:pt x="58" y="14"/>
                    </a:cubicBezTo>
                    <a:cubicBezTo>
                      <a:pt x="59" y="15"/>
                      <a:pt x="59" y="17"/>
                      <a:pt x="58" y="19"/>
                    </a:cubicBezTo>
                    <a:cubicBezTo>
                      <a:pt x="58" y="21"/>
                      <a:pt x="58" y="22"/>
                      <a:pt x="58" y="24"/>
                    </a:cubicBezTo>
                    <a:cubicBezTo>
                      <a:pt x="56" y="19"/>
                      <a:pt x="53" y="15"/>
                      <a:pt x="49" y="12"/>
                    </a:cubicBezTo>
                    <a:cubicBezTo>
                      <a:pt x="51" y="13"/>
                      <a:pt x="52" y="13"/>
                      <a:pt x="54" y="13"/>
                    </a:cubicBezTo>
                    <a:close/>
                    <a:moveTo>
                      <a:pt x="39" y="5"/>
                    </a:moveTo>
                    <a:cubicBezTo>
                      <a:pt x="41" y="4"/>
                      <a:pt x="42" y="3"/>
                      <a:pt x="43" y="3"/>
                    </a:cubicBezTo>
                    <a:cubicBezTo>
                      <a:pt x="44" y="4"/>
                      <a:pt x="45" y="6"/>
                      <a:pt x="46" y="7"/>
                    </a:cubicBezTo>
                    <a:cubicBezTo>
                      <a:pt x="47" y="9"/>
                      <a:pt x="47" y="10"/>
                      <a:pt x="48" y="11"/>
                    </a:cubicBezTo>
                    <a:cubicBezTo>
                      <a:pt x="44" y="8"/>
                      <a:pt x="40" y="7"/>
                      <a:pt x="35" y="7"/>
                    </a:cubicBezTo>
                    <a:cubicBezTo>
                      <a:pt x="36" y="6"/>
                      <a:pt x="38" y="6"/>
                      <a:pt x="39" y="5"/>
                    </a:cubicBezTo>
                    <a:close/>
                    <a:moveTo>
                      <a:pt x="22" y="7"/>
                    </a:moveTo>
                    <a:cubicBezTo>
                      <a:pt x="22" y="6"/>
                      <a:pt x="23" y="4"/>
                      <a:pt x="24" y="3"/>
                    </a:cubicBezTo>
                    <a:cubicBezTo>
                      <a:pt x="26" y="3"/>
                      <a:pt x="27" y="4"/>
                      <a:pt x="29" y="5"/>
                    </a:cubicBezTo>
                    <a:cubicBezTo>
                      <a:pt x="30" y="6"/>
                      <a:pt x="32" y="6"/>
                      <a:pt x="33" y="7"/>
                    </a:cubicBezTo>
                    <a:cubicBezTo>
                      <a:pt x="28" y="7"/>
                      <a:pt x="23" y="8"/>
                      <a:pt x="19" y="11"/>
                    </a:cubicBezTo>
                    <a:cubicBezTo>
                      <a:pt x="20" y="10"/>
                      <a:pt x="21" y="9"/>
                      <a:pt x="22" y="7"/>
                    </a:cubicBezTo>
                    <a:close/>
                    <a:moveTo>
                      <a:pt x="9" y="14"/>
                    </a:moveTo>
                    <a:cubicBezTo>
                      <a:pt x="10" y="13"/>
                      <a:pt x="12" y="13"/>
                      <a:pt x="14" y="13"/>
                    </a:cubicBezTo>
                    <a:cubicBezTo>
                      <a:pt x="15" y="13"/>
                      <a:pt x="17" y="13"/>
                      <a:pt x="18" y="12"/>
                    </a:cubicBezTo>
                    <a:cubicBezTo>
                      <a:pt x="14" y="15"/>
                      <a:pt x="11" y="19"/>
                      <a:pt x="10" y="24"/>
                    </a:cubicBezTo>
                    <a:cubicBezTo>
                      <a:pt x="10" y="22"/>
                      <a:pt x="10" y="21"/>
                      <a:pt x="9" y="19"/>
                    </a:cubicBezTo>
                    <a:cubicBezTo>
                      <a:pt x="9" y="17"/>
                      <a:pt x="9" y="15"/>
                      <a:pt x="9" y="14"/>
                    </a:cubicBezTo>
                    <a:close/>
                    <a:moveTo>
                      <a:pt x="6" y="36"/>
                    </a:moveTo>
                    <a:cubicBezTo>
                      <a:pt x="5" y="35"/>
                      <a:pt x="3" y="34"/>
                      <a:pt x="3" y="32"/>
                    </a:cubicBezTo>
                    <a:cubicBezTo>
                      <a:pt x="3" y="31"/>
                      <a:pt x="5" y="30"/>
                      <a:pt x="6" y="28"/>
                    </a:cubicBezTo>
                    <a:cubicBezTo>
                      <a:pt x="8" y="27"/>
                      <a:pt x="9" y="26"/>
                      <a:pt x="9" y="25"/>
                    </a:cubicBezTo>
                    <a:cubicBezTo>
                      <a:pt x="9" y="27"/>
                      <a:pt x="8" y="30"/>
                      <a:pt x="8" y="32"/>
                    </a:cubicBezTo>
                    <a:cubicBezTo>
                      <a:pt x="8" y="35"/>
                      <a:pt x="9" y="37"/>
                      <a:pt x="9" y="40"/>
                    </a:cubicBezTo>
                    <a:cubicBezTo>
                      <a:pt x="9" y="38"/>
                      <a:pt x="8" y="37"/>
                      <a:pt x="6" y="36"/>
                    </a:cubicBezTo>
                    <a:close/>
                    <a:moveTo>
                      <a:pt x="14" y="52"/>
                    </a:moveTo>
                    <a:cubicBezTo>
                      <a:pt x="12" y="51"/>
                      <a:pt x="10" y="51"/>
                      <a:pt x="9" y="50"/>
                    </a:cubicBezTo>
                    <a:cubicBezTo>
                      <a:pt x="9" y="49"/>
                      <a:pt x="9" y="47"/>
                      <a:pt x="9" y="46"/>
                    </a:cubicBezTo>
                    <a:cubicBezTo>
                      <a:pt x="10" y="44"/>
                      <a:pt x="10" y="42"/>
                      <a:pt x="10" y="41"/>
                    </a:cubicBezTo>
                    <a:cubicBezTo>
                      <a:pt x="11" y="46"/>
                      <a:pt x="14" y="50"/>
                      <a:pt x="18" y="53"/>
                    </a:cubicBezTo>
                    <a:cubicBezTo>
                      <a:pt x="17" y="52"/>
                      <a:pt x="15" y="52"/>
                      <a:pt x="14" y="52"/>
                    </a:cubicBezTo>
                    <a:close/>
                    <a:moveTo>
                      <a:pt x="29" y="60"/>
                    </a:moveTo>
                    <a:cubicBezTo>
                      <a:pt x="27" y="61"/>
                      <a:pt x="26" y="62"/>
                      <a:pt x="24" y="61"/>
                    </a:cubicBezTo>
                    <a:cubicBezTo>
                      <a:pt x="23" y="61"/>
                      <a:pt x="22" y="59"/>
                      <a:pt x="22" y="57"/>
                    </a:cubicBezTo>
                    <a:cubicBezTo>
                      <a:pt x="21" y="56"/>
                      <a:pt x="20" y="54"/>
                      <a:pt x="19" y="53"/>
                    </a:cubicBezTo>
                    <a:cubicBezTo>
                      <a:pt x="23" y="56"/>
                      <a:pt x="28" y="58"/>
                      <a:pt x="33" y="58"/>
                    </a:cubicBezTo>
                    <a:cubicBezTo>
                      <a:pt x="32" y="58"/>
                      <a:pt x="30" y="59"/>
                      <a:pt x="29" y="60"/>
                    </a:cubicBezTo>
                    <a:close/>
                    <a:moveTo>
                      <a:pt x="46" y="57"/>
                    </a:moveTo>
                    <a:cubicBezTo>
                      <a:pt x="45" y="59"/>
                      <a:pt x="44" y="61"/>
                      <a:pt x="43" y="61"/>
                    </a:cubicBezTo>
                    <a:cubicBezTo>
                      <a:pt x="42" y="62"/>
                      <a:pt x="41" y="61"/>
                      <a:pt x="39" y="60"/>
                    </a:cubicBezTo>
                    <a:cubicBezTo>
                      <a:pt x="37" y="59"/>
                      <a:pt x="36" y="58"/>
                      <a:pt x="35" y="58"/>
                    </a:cubicBezTo>
                    <a:cubicBezTo>
                      <a:pt x="40" y="58"/>
                      <a:pt x="44" y="56"/>
                      <a:pt x="48" y="53"/>
                    </a:cubicBezTo>
                    <a:cubicBezTo>
                      <a:pt x="47" y="54"/>
                      <a:pt x="47" y="56"/>
                      <a:pt x="46" y="57"/>
                    </a:cubicBezTo>
                    <a:close/>
                    <a:moveTo>
                      <a:pt x="34" y="56"/>
                    </a:moveTo>
                    <a:cubicBezTo>
                      <a:pt x="21" y="56"/>
                      <a:pt x="10" y="45"/>
                      <a:pt x="10" y="32"/>
                    </a:cubicBezTo>
                    <a:cubicBezTo>
                      <a:pt x="10" y="19"/>
                      <a:pt x="21" y="9"/>
                      <a:pt x="34" y="9"/>
                    </a:cubicBezTo>
                    <a:cubicBezTo>
                      <a:pt x="47" y="9"/>
                      <a:pt x="58" y="19"/>
                      <a:pt x="58" y="32"/>
                    </a:cubicBezTo>
                    <a:cubicBezTo>
                      <a:pt x="58" y="45"/>
                      <a:pt x="47" y="56"/>
                      <a:pt x="34" y="56"/>
                    </a:cubicBezTo>
                    <a:close/>
                    <a:moveTo>
                      <a:pt x="58" y="50"/>
                    </a:moveTo>
                    <a:cubicBezTo>
                      <a:pt x="58" y="51"/>
                      <a:pt x="56" y="51"/>
                      <a:pt x="54" y="52"/>
                    </a:cubicBezTo>
                    <a:cubicBezTo>
                      <a:pt x="52" y="52"/>
                      <a:pt x="51" y="52"/>
                      <a:pt x="49" y="53"/>
                    </a:cubicBezTo>
                    <a:cubicBezTo>
                      <a:pt x="53" y="50"/>
                      <a:pt x="56" y="46"/>
                      <a:pt x="58" y="41"/>
                    </a:cubicBezTo>
                    <a:cubicBezTo>
                      <a:pt x="58" y="42"/>
                      <a:pt x="58" y="44"/>
                      <a:pt x="58" y="46"/>
                    </a:cubicBezTo>
                    <a:cubicBezTo>
                      <a:pt x="59" y="47"/>
                      <a:pt x="59" y="49"/>
                      <a:pt x="58" y="50"/>
                    </a:cubicBezTo>
                    <a:close/>
                    <a:moveTo>
                      <a:pt x="61" y="36"/>
                    </a:moveTo>
                    <a:cubicBezTo>
                      <a:pt x="60" y="37"/>
                      <a:pt x="59" y="38"/>
                      <a:pt x="58" y="40"/>
                    </a:cubicBezTo>
                    <a:cubicBezTo>
                      <a:pt x="59" y="37"/>
                      <a:pt x="60" y="35"/>
                      <a:pt x="60" y="32"/>
                    </a:cubicBezTo>
                    <a:cubicBezTo>
                      <a:pt x="60" y="30"/>
                      <a:pt x="59" y="27"/>
                      <a:pt x="58" y="25"/>
                    </a:cubicBezTo>
                    <a:cubicBezTo>
                      <a:pt x="59" y="26"/>
                      <a:pt x="60" y="27"/>
                      <a:pt x="61" y="28"/>
                    </a:cubicBezTo>
                    <a:cubicBezTo>
                      <a:pt x="63" y="30"/>
                      <a:pt x="64" y="31"/>
                      <a:pt x="64" y="32"/>
                    </a:cubicBezTo>
                    <a:cubicBezTo>
                      <a:pt x="64" y="34"/>
                      <a:pt x="63" y="35"/>
                      <a:pt x="6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36"/>
              <p:cNvSpPr>
                <a:spLocks noEditPoints="1"/>
              </p:cNvSpPr>
              <p:nvPr/>
            </p:nvSpPr>
            <p:spPr bwMode="auto">
              <a:xfrm>
                <a:off x="3970762" y="5622868"/>
                <a:ext cx="496706" cy="414895"/>
              </a:xfrm>
              <a:custGeom>
                <a:avLst/>
                <a:gdLst>
                  <a:gd name="T0" fmla="*/ 71 w 72"/>
                  <a:gd name="T1" fmla="*/ 15 h 60"/>
                  <a:gd name="T2" fmla="*/ 57 w 72"/>
                  <a:gd name="T3" fmla="*/ 17 h 60"/>
                  <a:gd name="T4" fmla="*/ 44 w 72"/>
                  <a:gd name="T5" fmla="*/ 45 h 60"/>
                  <a:gd name="T6" fmla="*/ 12 w 72"/>
                  <a:gd name="T7" fmla="*/ 45 h 60"/>
                  <a:gd name="T8" fmla="*/ 14 w 72"/>
                  <a:gd name="T9" fmla="*/ 48 h 60"/>
                  <a:gd name="T10" fmla="*/ 48 w 72"/>
                  <a:gd name="T11" fmla="*/ 50 h 60"/>
                  <a:gd name="T12" fmla="*/ 14 w 72"/>
                  <a:gd name="T13" fmla="*/ 51 h 60"/>
                  <a:gd name="T14" fmla="*/ 9 w 72"/>
                  <a:gd name="T15" fmla="*/ 44 h 60"/>
                  <a:gd name="T16" fmla="*/ 8 w 72"/>
                  <a:gd name="T17" fmla="*/ 41 h 60"/>
                  <a:gd name="T18" fmla="*/ 1 w 72"/>
                  <a:gd name="T19" fmla="*/ 22 h 60"/>
                  <a:gd name="T20" fmla="*/ 11 w 72"/>
                  <a:gd name="T21" fmla="*/ 40 h 60"/>
                  <a:gd name="T22" fmla="*/ 44 w 72"/>
                  <a:gd name="T23" fmla="*/ 42 h 60"/>
                  <a:gd name="T24" fmla="*/ 54 w 72"/>
                  <a:gd name="T25" fmla="*/ 16 h 60"/>
                  <a:gd name="T26" fmla="*/ 71 w 72"/>
                  <a:gd name="T27" fmla="*/ 12 h 60"/>
                  <a:gd name="T28" fmla="*/ 18 w 72"/>
                  <a:gd name="T29" fmla="*/ 56 h 60"/>
                  <a:gd name="T30" fmla="*/ 11 w 72"/>
                  <a:gd name="T31" fmla="*/ 56 h 60"/>
                  <a:gd name="T32" fmla="*/ 18 w 72"/>
                  <a:gd name="T33" fmla="*/ 56 h 60"/>
                  <a:gd name="T34" fmla="*/ 15 w 72"/>
                  <a:gd name="T35" fmla="*/ 54 h 60"/>
                  <a:gd name="T36" fmla="*/ 15 w 72"/>
                  <a:gd name="T37" fmla="*/ 58 h 60"/>
                  <a:gd name="T38" fmla="*/ 45 w 72"/>
                  <a:gd name="T39" fmla="*/ 56 h 60"/>
                  <a:gd name="T40" fmla="*/ 38 w 72"/>
                  <a:gd name="T41" fmla="*/ 56 h 60"/>
                  <a:gd name="T42" fmla="*/ 45 w 72"/>
                  <a:gd name="T43" fmla="*/ 56 h 60"/>
                  <a:gd name="T44" fmla="*/ 42 w 72"/>
                  <a:gd name="T45" fmla="*/ 54 h 60"/>
                  <a:gd name="T46" fmla="*/ 42 w 72"/>
                  <a:gd name="T47" fmla="*/ 58 h 60"/>
                  <a:gd name="T48" fmla="*/ 46 w 72"/>
                  <a:gd name="T49" fmla="*/ 35 h 60"/>
                  <a:gd name="T50" fmla="*/ 12 w 72"/>
                  <a:gd name="T51" fmla="*/ 34 h 60"/>
                  <a:gd name="T52" fmla="*/ 12 w 72"/>
                  <a:gd name="T53" fmla="*/ 36 h 60"/>
                  <a:gd name="T54" fmla="*/ 46 w 72"/>
                  <a:gd name="T55" fmla="*/ 35 h 60"/>
                  <a:gd name="T56" fmla="*/ 12 w 72"/>
                  <a:gd name="T57" fmla="*/ 39 h 60"/>
                  <a:gd name="T58" fmla="*/ 43 w 72"/>
                  <a:gd name="T59" fmla="*/ 40 h 60"/>
                  <a:gd name="T60" fmla="*/ 43 w 72"/>
                  <a:gd name="T61" fmla="*/ 38 h 60"/>
                  <a:gd name="T62" fmla="*/ 13 w 72"/>
                  <a:gd name="T63" fmla="*/ 28 h 60"/>
                  <a:gd name="T64" fmla="*/ 16 w 72"/>
                  <a:gd name="T65" fmla="*/ 23 h 60"/>
                  <a:gd name="T66" fmla="*/ 28 w 72"/>
                  <a:gd name="T67" fmla="*/ 14 h 60"/>
                  <a:gd name="T68" fmla="*/ 33 w 72"/>
                  <a:gd name="T69" fmla="*/ 17 h 60"/>
                  <a:gd name="T70" fmla="*/ 36 w 72"/>
                  <a:gd name="T71" fmla="*/ 22 h 60"/>
                  <a:gd name="T72" fmla="*/ 39 w 72"/>
                  <a:gd name="T73" fmla="*/ 17 h 60"/>
                  <a:gd name="T74" fmla="*/ 51 w 72"/>
                  <a:gd name="T75" fmla="*/ 7 h 60"/>
                  <a:gd name="T76" fmla="*/ 51 w 72"/>
                  <a:gd name="T77" fmla="*/ 0 h 60"/>
                  <a:gd name="T78" fmla="*/ 49 w 72"/>
                  <a:gd name="T79" fmla="*/ 5 h 60"/>
                  <a:gd name="T80" fmla="*/ 36 w 72"/>
                  <a:gd name="T81" fmla="*/ 15 h 60"/>
                  <a:gd name="T82" fmla="*/ 31 w 72"/>
                  <a:gd name="T83" fmla="*/ 12 h 60"/>
                  <a:gd name="T84" fmla="*/ 28 w 72"/>
                  <a:gd name="T85" fmla="*/ 7 h 60"/>
                  <a:gd name="T86" fmla="*/ 25 w 72"/>
                  <a:gd name="T87" fmla="*/ 11 h 60"/>
                  <a:gd name="T88" fmla="*/ 13 w 72"/>
                  <a:gd name="T89" fmla="*/ 22 h 60"/>
                  <a:gd name="T90" fmla="*/ 13 w 72"/>
                  <a:gd name="T91" fmla="*/ 2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2" h="60">
                    <a:moveTo>
                      <a:pt x="72" y="13"/>
                    </a:moveTo>
                    <a:cubicBezTo>
                      <a:pt x="72" y="14"/>
                      <a:pt x="71" y="15"/>
                      <a:pt x="71" y="15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5"/>
                      <a:pt x="57" y="16"/>
                      <a:pt x="57" y="17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43"/>
                      <a:pt x="46" y="45"/>
                      <a:pt x="4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3" y="45"/>
                      <a:pt x="13" y="45"/>
                      <a:pt x="12" y="45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3" y="48"/>
                      <a:pt x="14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8" y="48"/>
                      <a:pt x="48" y="49"/>
                      <a:pt x="48" y="50"/>
                    </a:cubicBezTo>
                    <a:cubicBezTo>
                      <a:pt x="48" y="50"/>
                      <a:pt x="48" y="51"/>
                      <a:pt x="47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1" y="51"/>
                      <a:pt x="9" y="49"/>
                      <a:pt x="9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8" y="42"/>
                      <a:pt x="8" y="4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2" y="21"/>
                      <a:pt x="3" y="22"/>
                      <a:pt x="3" y="22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3" y="42"/>
                      <a:pt x="1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6" y="41"/>
                      <a:pt x="47" y="40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5" y="13"/>
                      <a:pt x="57" y="12"/>
                      <a:pt x="60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2" y="12"/>
                      <a:pt x="72" y="13"/>
                    </a:cubicBezTo>
                    <a:close/>
                    <a:moveTo>
                      <a:pt x="18" y="56"/>
                    </a:moveTo>
                    <a:cubicBezTo>
                      <a:pt x="18" y="58"/>
                      <a:pt x="17" y="60"/>
                      <a:pt x="15" y="60"/>
                    </a:cubicBezTo>
                    <a:cubicBezTo>
                      <a:pt x="13" y="60"/>
                      <a:pt x="11" y="58"/>
                      <a:pt x="11" y="56"/>
                    </a:cubicBezTo>
                    <a:cubicBezTo>
                      <a:pt x="11" y="54"/>
                      <a:pt x="13" y="52"/>
                      <a:pt x="15" y="52"/>
                    </a:cubicBezTo>
                    <a:cubicBezTo>
                      <a:pt x="17" y="52"/>
                      <a:pt x="18" y="54"/>
                      <a:pt x="18" y="56"/>
                    </a:cubicBezTo>
                    <a:close/>
                    <a:moveTo>
                      <a:pt x="16" y="56"/>
                    </a:moveTo>
                    <a:cubicBezTo>
                      <a:pt x="16" y="55"/>
                      <a:pt x="16" y="54"/>
                      <a:pt x="15" y="54"/>
                    </a:cubicBezTo>
                    <a:cubicBezTo>
                      <a:pt x="14" y="54"/>
                      <a:pt x="13" y="55"/>
                      <a:pt x="13" y="56"/>
                    </a:cubicBezTo>
                    <a:cubicBezTo>
                      <a:pt x="13" y="57"/>
                      <a:pt x="14" y="58"/>
                      <a:pt x="15" y="58"/>
                    </a:cubicBezTo>
                    <a:cubicBezTo>
                      <a:pt x="16" y="58"/>
                      <a:pt x="16" y="57"/>
                      <a:pt x="16" y="56"/>
                    </a:cubicBezTo>
                    <a:close/>
                    <a:moveTo>
                      <a:pt x="45" y="56"/>
                    </a:moveTo>
                    <a:cubicBezTo>
                      <a:pt x="45" y="58"/>
                      <a:pt x="44" y="60"/>
                      <a:pt x="42" y="60"/>
                    </a:cubicBezTo>
                    <a:cubicBezTo>
                      <a:pt x="40" y="60"/>
                      <a:pt x="38" y="58"/>
                      <a:pt x="38" y="56"/>
                    </a:cubicBezTo>
                    <a:cubicBezTo>
                      <a:pt x="38" y="54"/>
                      <a:pt x="40" y="52"/>
                      <a:pt x="42" y="52"/>
                    </a:cubicBezTo>
                    <a:cubicBezTo>
                      <a:pt x="44" y="52"/>
                      <a:pt x="45" y="54"/>
                      <a:pt x="45" y="56"/>
                    </a:cubicBezTo>
                    <a:close/>
                    <a:moveTo>
                      <a:pt x="43" y="56"/>
                    </a:moveTo>
                    <a:cubicBezTo>
                      <a:pt x="43" y="55"/>
                      <a:pt x="43" y="54"/>
                      <a:pt x="42" y="54"/>
                    </a:cubicBezTo>
                    <a:cubicBezTo>
                      <a:pt x="41" y="54"/>
                      <a:pt x="40" y="55"/>
                      <a:pt x="40" y="56"/>
                    </a:cubicBezTo>
                    <a:cubicBezTo>
                      <a:pt x="40" y="57"/>
                      <a:pt x="41" y="58"/>
                      <a:pt x="42" y="58"/>
                    </a:cubicBezTo>
                    <a:cubicBezTo>
                      <a:pt x="43" y="58"/>
                      <a:pt x="43" y="57"/>
                      <a:pt x="43" y="56"/>
                    </a:cubicBezTo>
                    <a:close/>
                    <a:moveTo>
                      <a:pt x="46" y="35"/>
                    </a:moveTo>
                    <a:cubicBezTo>
                      <a:pt x="46" y="34"/>
                      <a:pt x="45" y="34"/>
                      <a:pt x="4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4"/>
                      <a:pt x="11" y="34"/>
                      <a:pt x="11" y="35"/>
                    </a:cubicBezTo>
                    <a:cubicBezTo>
                      <a:pt x="11" y="35"/>
                      <a:pt x="11" y="36"/>
                      <a:pt x="12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6" y="35"/>
                    </a:cubicBezTo>
                    <a:close/>
                    <a:moveTo>
                      <a:pt x="13" y="38"/>
                    </a:moveTo>
                    <a:cubicBezTo>
                      <a:pt x="13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40"/>
                      <a:pt x="44" y="40"/>
                      <a:pt x="44" y="39"/>
                    </a:cubicBezTo>
                    <a:cubicBezTo>
                      <a:pt x="44" y="39"/>
                      <a:pt x="44" y="38"/>
                      <a:pt x="43" y="38"/>
                    </a:cubicBezTo>
                    <a:lnTo>
                      <a:pt x="13" y="38"/>
                    </a:lnTo>
                    <a:close/>
                    <a:moveTo>
                      <a:pt x="13" y="28"/>
                    </a:moveTo>
                    <a:cubicBezTo>
                      <a:pt x="14" y="28"/>
                      <a:pt x="16" y="27"/>
                      <a:pt x="16" y="25"/>
                    </a:cubicBezTo>
                    <a:cubicBezTo>
                      <a:pt x="16" y="24"/>
                      <a:pt x="16" y="24"/>
                      <a:pt x="16" y="2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3"/>
                      <a:pt x="27" y="14"/>
                      <a:pt x="28" y="14"/>
                    </a:cubicBezTo>
                    <a:cubicBezTo>
                      <a:pt x="28" y="14"/>
                      <a:pt x="29" y="13"/>
                      <a:pt x="29" y="13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3" y="18"/>
                      <a:pt x="33" y="19"/>
                    </a:cubicBezTo>
                    <a:cubicBezTo>
                      <a:pt x="33" y="20"/>
                      <a:pt x="34" y="22"/>
                      <a:pt x="36" y="22"/>
                    </a:cubicBezTo>
                    <a:cubicBezTo>
                      <a:pt x="38" y="22"/>
                      <a:pt x="39" y="20"/>
                      <a:pt x="39" y="19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7"/>
                      <a:pt x="51" y="7"/>
                      <a:pt x="51" y="7"/>
                    </a:cubicBezTo>
                    <a:cubicBezTo>
                      <a:pt x="53" y="7"/>
                      <a:pt x="54" y="5"/>
                      <a:pt x="54" y="4"/>
                    </a:cubicBezTo>
                    <a:cubicBezTo>
                      <a:pt x="54" y="2"/>
                      <a:pt x="53" y="0"/>
                      <a:pt x="51" y="0"/>
                    </a:cubicBezTo>
                    <a:cubicBezTo>
                      <a:pt x="50" y="0"/>
                      <a:pt x="48" y="2"/>
                      <a:pt x="48" y="4"/>
                    </a:cubicBezTo>
                    <a:cubicBezTo>
                      <a:pt x="48" y="4"/>
                      <a:pt x="48" y="5"/>
                      <a:pt x="49" y="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6"/>
                      <a:pt x="37" y="15"/>
                      <a:pt x="36" y="15"/>
                    </a:cubicBezTo>
                    <a:cubicBezTo>
                      <a:pt x="36" y="15"/>
                      <a:pt x="35" y="16"/>
                      <a:pt x="35" y="1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9"/>
                      <a:pt x="30" y="7"/>
                      <a:pt x="28" y="7"/>
                    </a:cubicBezTo>
                    <a:cubicBezTo>
                      <a:pt x="26" y="7"/>
                      <a:pt x="25" y="9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3" y="22"/>
                      <a:pt x="13" y="22"/>
                    </a:cubicBezTo>
                    <a:cubicBezTo>
                      <a:pt x="11" y="22"/>
                      <a:pt x="10" y="23"/>
                      <a:pt x="10" y="25"/>
                    </a:cubicBezTo>
                    <a:cubicBezTo>
                      <a:pt x="10" y="27"/>
                      <a:pt x="11" y="28"/>
                      <a:pt x="1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37"/>
              <p:cNvSpPr>
                <a:spLocks noEditPoints="1"/>
              </p:cNvSpPr>
              <p:nvPr/>
            </p:nvSpPr>
            <p:spPr bwMode="auto">
              <a:xfrm>
                <a:off x="7006543" y="2488572"/>
                <a:ext cx="442055" cy="425267"/>
              </a:xfrm>
              <a:custGeom>
                <a:avLst/>
                <a:gdLst>
                  <a:gd name="T0" fmla="*/ 65 w 67"/>
                  <a:gd name="T1" fmla="*/ 41 h 64"/>
                  <a:gd name="T2" fmla="*/ 46 w 67"/>
                  <a:gd name="T3" fmla="*/ 41 h 64"/>
                  <a:gd name="T4" fmla="*/ 46 w 67"/>
                  <a:gd name="T5" fmla="*/ 34 h 64"/>
                  <a:gd name="T6" fmla="*/ 44 w 67"/>
                  <a:gd name="T7" fmla="*/ 32 h 64"/>
                  <a:gd name="T8" fmla="*/ 23 w 67"/>
                  <a:gd name="T9" fmla="*/ 32 h 64"/>
                  <a:gd name="T10" fmla="*/ 21 w 67"/>
                  <a:gd name="T11" fmla="*/ 34 h 64"/>
                  <a:gd name="T12" fmla="*/ 21 w 67"/>
                  <a:gd name="T13" fmla="*/ 47 h 64"/>
                  <a:gd name="T14" fmla="*/ 2 w 67"/>
                  <a:gd name="T15" fmla="*/ 47 h 64"/>
                  <a:gd name="T16" fmla="*/ 0 w 67"/>
                  <a:gd name="T17" fmla="*/ 49 h 64"/>
                  <a:gd name="T18" fmla="*/ 0 w 67"/>
                  <a:gd name="T19" fmla="*/ 62 h 64"/>
                  <a:gd name="T20" fmla="*/ 2 w 67"/>
                  <a:gd name="T21" fmla="*/ 64 h 64"/>
                  <a:gd name="T22" fmla="*/ 23 w 67"/>
                  <a:gd name="T23" fmla="*/ 64 h 64"/>
                  <a:gd name="T24" fmla="*/ 44 w 67"/>
                  <a:gd name="T25" fmla="*/ 64 h 64"/>
                  <a:gd name="T26" fmla="*/ 65 w 67"/>
                  <a:gd name="T27" fmla="*/ 64 h 64"/>
                  <a:gd name="T28" fmla="*/ 67 w 67"/>
                  <a:gd name="T29" fmla="*/ 62 h 64"/>
                  <a:gd name="T30" fmla="*/ 67 w 67"/>
                  <a:gd name="T31" fmla="*/ 43 h 64"/>
                  <a:gd name="T32" fmla="*/ 65 w 67"/>
                  <a:gd name="T33" fmla="*/ 41 h 64"/>
                  <a:gd name="T34" fmla="*/ 45 w 67"/>
                  <a:gd name="T35" fmla="*/ 61 h 64"/>
                  <a:gd name="T36" fmla="*/ 45 w 67"/>
                  <a:gd name="T37" fmla="*/ 44 h 64"/>
                  <a:gd name="T38" fmla="*/ 64 w 67"/>
                  <a:gd name="T39" fmla="*/ 44 h 64"/>
                  <a:gd name="T40" fmla="*/ 64 w 67"/>
                  <a:gd name="T41" fmla="*/ 61 h 64"/>
                  <a:gd name="T42" fmla="*/ 45 w 67"/>
                  <a:gd name="T43" fmla="*/ 61 h 64"/>
                  <a:gd name="T44" fmla="*/ 24 w 67"/>
                  <a:gd name="T45" fmla="*/ 49 h 64"/>
                  <a:gd name="T46" fmla="*/ 24 w 67"/>
                  <a:gd name="T47" fmla="*/ 35 h 64"/>
                  <a:gd name="T48" fmla="*/ 43 w 67"/>
                  <a:gd name="T49" fmla="*/ 35 h 64"/>
                  <a:gd name="T50" fmla="*/ 43 w 67"/>
                  <a:gd name="T51" fmla="*/ 43 h 64"/>
                  <a:gd name="T52" fmla="*/ 43 w 67"/>
                  <a:gd name="T53" fmla="*/ 61 h 64"/>
                  <a:gd name="T54" fmla="*/ 24 w 67"/>
                  <a:gd name="T55" fmla="*/ 61 h 64"/>
                  <a:gd name="T56" fmla="*/ 24 w 67"/>
                  <a:gd name="T57" fmla="*/ 49 h 64"/>
                  <a:gd name="T58" fmla="*/ 22 w 67"/>
                  <a:gd name="T59" fmla="*/ 61 h 64"/>
                  <a:gd name="T60" fmla="*/ 3 w 67"/>
                  <a:gd name="T61" fmla="*/ 61 h 64"/>
                  <a:gd name="T62" fmla="*/ 3 w 67"/>
                  <a:gd name="T63" fmla="*/ 50 h 64"/>
                  <a:gd name="T64" fmla="*/ 22 w 67"/>
                  <a:gd name="T65" fmla="*/ 50 h 64"/>
                  <a:gd name="T66" fmla="*/ 22 w 67"/>
                  <a:gd name="T67" fmla="*/ 61 h 64"/>
                  <a:gd name="T68" fmla="*/ 32 w 67"/>
                  <a:gd name="T69" fmla="*/ 20 h 64"/>
                  <a:gd name="T70" fmla="*/ 32 w 67"/>
                  <a:gd name="T71" fmla="*/ 9 h 64"/>
                  <a:gd name="T72" fmla="*/ 30 w 67"/>
                  <a:gd name="T73" fmla="*/ 10 h 64"/>
                  <a:gd name="T74" fmla="*/ 29 w 67"/>
                  <a:gd name="T75" fmla="*/ 10 h 64"/>
                  <a:gd name="T76" fmla="*/ 29 w 67"/>
                  <a:gd name="T77" fmla="*/ 9 h 64"/>
                  <a:gd name="T78" fmla="*/ 33 w 67"/>
                  <a:gd name="T79" fmla="*/ 6 h 64"/>
                  <a:gd name="T80" fmla="*/ 34 w 67"/>
                  <a:gd name="T81" fmla="*/ 6 h 64"/>
                  <a:gd name="T82" fmla="*/ 34 w 67"/>
                  <a:gd name="T83" fmla="*/ 7 h 64"/>
                  <a:gd name="T84" fmla="*/ 34 w 67"/>
                  <a:gd name="T85" fmla="*/ 20 h 64"/>
                  <a:gd name="T86" fmla="*/ 37 w 67"/>
                  <a:gd name="T87" fmla="*/ 20 h 64"/>
                  <a:gd name="T88" fmla="*/ 38 w 67"/>
                  <a:gd name="T89" fmla="*/ 21 h 64"/>
                  <a:gd name="T90" fmla="*/ 37 w 67"/>
                  <a:gd name="T91" fmla="*/ 22 h 64"/>
                  <a:gd name="T92" fmla="*/ 30 w 67"/>
                  <a:gd name="T93" fmla="*/ 22 h 64"/>
                  <a:gd name="T94" fmla="*/ 29 w 67"/>
                  <a:gd name="T95" fmla="*/ 21 h 64"/>
                  <a:gd name="T96" fmla="*/ 30 w 67"/>
                  <a:gd name="T97" fmla="*/ 20 h 64"/>
                  <a:gd name="T98" fmla="*/ 32 w 67"/>
                  <a:gd name="T99" fmla="*/ 20 h 64"/>
                  <a:gd name="T100" fmla="*/ 33 w 67"/>
                  <a:gd name="T101" fmla="*/ 28 h 64"/>
                  <a:gd name="T102" fmla="*/ 47 w 67"/>
                  <a:gd name="T103" fmla="*/ 14 h 64"/>
                  <a:gd name="T104" fmla="*/ 33 w 67"/>
                  <a:gd name="T105" fmla="*/ 0 h 64"/>
                  <a:gd name="T106" fmla="*/ 20 w 67"/>
                  <a:gd name="T107" fmla="*/ 14 h 64"/>
                  <a:gd name="T108" fmla="*/ 33 w 67"/>
                  <a:gd name="T109" fmla="*/ 28 h 64"/>
                  <a:gd name="T110" fmla="*/ 33 w 67"/>
                  <a:gd name="T111" fmla="*/ 3 h 64"/>
                  <a:gd name="T112" fmla="*/ 44 w 67"/>
                  <a:gd name="T113" fmla="*/ 14 h 64"/>
                  <a:gd name="T114" fmla="*/ 33 w 67"/>
                  <a:gd name="T115" fmla="*/ 25 h 64"/>
                  <a:gd name="T116" fmla="*/ 23 w 67"/>
                  <a:gd name="T117" fmla="*/ 14 h 64"/>
                  <a:gd name="T118" fmla="*/ 33 w 67"/>
                  <a:gd name="T119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7" h="64">
                    <a:moveTo>
                      <a:pt x="65" y="41"/>
                    </a:moveTo>
                    <a:cubicBezTo>
                      <a:pt x="46" y="41"/>
                      <a:pt x="46" y="41"/>
                      <a:pt x="46" y="41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2"/>
                      <a:pt x="45" y="32"/>
                      <a:pt x="4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2" y="32"/>
                      <a:pt x="21" y="32"/>
                      <a:pt x="21" y="3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7"/>
                      <a:pt x="0" y="48"/>
                      <a:pt x="0" y="49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3"/>
                      <a:pt x="1" y="64"/>
                      <a:pt x="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66" y="64"/>
                      <a:pt x="67" y="63"/>
                      <a:pt x="67" y="62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7" y="42"/>
                      <a:pt x="66" y="41"/>
                      <a:pt x="65" y="41"/>
                    </a:cubicBezTo>
                    <a:close/>
                    <a:moveTo>
                      <a:pt x="45" y="61"/>
                    </a:moveTo>
                    <a:cubicBezTo>
                      <a:pt x="45" y="44"/>
                      <a:pt x="45" y="44"/>
                      <a:pt x="45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4" y="61"/>
                      <a:pt x="64" y="61"/>
                      <a:pt x="64" y="61"/>
                    </a:cubicBezTo>
                    <a:lnTo>
                      <a:pt x="45" y="61"/>
                    </a:lnTo>
                    <a:close/>
                    <a:moveTo>
                      <a:pt x="24" y="49"/>
                    </a:moveTo>
                    <a:cubicBezTo>
                      <a:pt x="24" y="35"/>
                      <a:pt x="24" y="35"/>
                      <a:pt x="24" y="35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24" y="61"/>
                      <a:pt x="24" y="61"/>
                      <a:pt x="24" y="61"/>
                    </a:cubicBezTo>
                    <a:lnTo>
                      <a:pt x="24" y="49"/>
                    </a:lnTo>
                    <a:close/>
                    <a:moveTo>
                      <a:pt x="22" y="61"/>
                    </a:moveTo>
                    <a:cubicBezTo>
                      <a:pt x="3" y="61"/>
                      <a:pt x="3" y="61"/>
                      <a:pt x="3" y="61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22" y="50"/>
                      <a:pt x="22" y="50"/>
                      <a:pt x="22" y="50"/>
                    </a:cubicBezTo>
                    <a:lnTo>
                      <a:pt x="22" y="61"/>
                    </a:lnTo>
                    <a:close/>
                    <a:moveTo>
                      <a:pt x="32" y="20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1"/>
                      <a:pt x="29" y="11"/>
                      <a:pt x="29" y="10"/>
                    </a:cubicBezTo>
                    <a:cubicBezTo>
                      <a:pt x="29" y="10"/>
                      <a:pt x="29" y="9"/>
                      <a:pt x="29" y="9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4" y="6"/>
                    </a:cubicBezTo>
                    <a:cubicBezTo>
                      <a:pt x="34" y="6"/>
                      <a:pt x="34" y="7"/>
                      <a:pt x="34" y="7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8" y="21"/>
                      <a:pt x="38" y="21"/>
                    </a:cubicBezTo>
                    <a:cubicBezTo>
                      <a:pt x="38" y="22"/>
                      <a:pt x="37" y="22"/>
                      <a:pt x="37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2"/>
                      <a:pt x="29" y="22"/>
                      <a:pt x="29" y="21"/>
                    </a:cubicBezTo>
                    <a:cubicBezTo>
                      <a:pt x="29" y="21"/>
                      <a:pt x="29" y="20"/>
                      <a:pt x="30" y="20"/>
                    </a:cubicBezTo>
                    <a:lnTo>
                      <a:pt x="32" y="20"/>
                    </a:lnTo>
                    <a:close/>
                    <a:moveTo>
                      <a:pt x="33" y="28"/>
                    </a:moveTo>
                    <a:cubicBezTo>
                      <a:pt x="41" y="28"/>
                      <a:pt x="47" y="22"/>
                      <a:pt x="47" y="14"/>
                    </a:cubicBezTo>
                    <a:cubicBezTo>
                      <a:pt x="47" y="7"/>
                      <a:pt x="41" y="0"/>
                      <a:pt x="33" y="0"/>
                    </a:cubicBezTo>
                    <a:cubicBezTo>
                      <a:pt x="26" y="0"/>
                      <a:pt x="20" y="7"/>
                      <a:pt x="20" y="14"/>
                    </a:cubicBezTo>
                    <a:cubicBezTo>
                      <a:pt x="20" y="22"/>
                      <a:pt x="26" y="28"/>
                      <a:pt x="33" y="28"/>
                    </a:cubicBezTo>
                    <a:close/>
                    <a:moveTo>
                      <a:pt x="33" y="3"/>
                    </a:moveTo>
                    <a:cubicBezTo>
                      <a:pt x="39" y="3"/>
                      <a:pt x="44" y="8"/>
                      <a:pt x="44" y="14"/>
                    </a:cubicBezTo>
                    <a:cubicBezTo>
                      <a:pt x="44" y="20"/>
                      <a:pt x="39" y="25"/>
                      <a:pt x="33" y="25"/>
                    </a:cubicBezTo>
                    <a:cubicBezTo>
                      <a:pt x="27" y="25"/>
                      <a:pt x="23" y="20"/>
                      <a:pt x="23" y="14"/>
                    </a:cubicBezTo>
                    <a:cubicBezTo>
                      <a:pt x="23" y="8"/>
                      <a:pt x="27" y="3"/>
                      <a:pt x="3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Freeform 38"/>
              <p:cNvSpPr>
                <a:spLocks noEditPoints="1"/>
              </p:cNvSpPr>
              <p:nvPr/>
            </p:nvSpPr>
            <p:spPr bwMode="auto">
              <a:xfrm>
                <a:off x="5674615" y="4757519"/>
                <a:ext cx="492396" cy="438040"/>
              </a:xfrm>
              <a:custGeom>
                <a:avLst/>
                <a:gdLst>
                  <a:gd name="T0" fmla="*/ 63 w 65"/>
                  <a:gd name="T1" fmla="*/ 24 h 58"/>
                  <a:gd name="T2" fmla="*/ 49 w 65"/>
                  <a:gd name="T3" fmla="*/ 22 h 58"/>
                  <a:gd name="T4" fmla="*/ 42 w 65"/>
                  <a:gd name="T5" fmla="*/ 16 h 58"/>
                  <a:gd name="T6" fmla="*/ 32 w 65"/>
                  <a:gd name="T7" fmla="*/ 6 h 58"/>
                  <a:gd name="T8" fmla="*/ 24 w 65"/>
                  <a:gd name="T9" fmla="*/ 0 h 58"/>
                  <a:gd name="T10" fmla="*/ 24 w 65"/>
                  <a:gd name="T11" fmla="*/ 23 h 58"/>
                  <a:gd name="T12" fmla="*/ 21 w 65"/>
                  <a:gd name="T13" fmla="*/ 22 h 58"/>
                  <a:gd name="T14" fmla="*/ 3 w 65"/>
                  <a:gd name="T15" fmla="*/ 28 h 58"/>
                  <a:gd name="T16" fmla="*/ 0 w 65"/>
                  <a:gd name="T17" fmla="*/ 34 h 58"/>
                  <a:gd name="T18" fmla="*/ 2 w 65"/>
                  <a:gd name="T19" fmla="*/ 41 h 58"/>
                  <a:gd name="T20" fmla="*/ 5 w 65"/>
                  <a:gd name="T21" fmla="*/ 48 h 58"/>
                  <a:gd name="T22" fmla="*/ 10 w 65"/>
                  <a:gd name="T23" fmla="*/ 55 h 58"/>
                  <a:gd name="T24" fmla="*/ 35 w 65"/>
                  <a:gd name="T25" fmla="*/ 57 h 58"/>
                  <a:gd name="T26" fmla="*/ 45 w 65"/>
                  <a:gd name="T27" fmla="*/ 55 h 58"/>
                  <a:gd name="T28" fmla="*/ 60 w 65"/>
                  <a:gd name="T29" fmla="*/ 57 h 58"/>
                  <a:gd name="T30" fmla="*/ 64 w 65"/>
                  <a:gd name="T31" fmla="*/ 26 h 58"/>
                  <a:gd name="T32" fmla="*/ 9 w 65"/>
                  <a:gd name="T33" fmla="*/ 25 h 58"/>
                  <a:gd name="T34" fmla="*/ 24 w 65"/>
                  <a:gd name="T35" fmla="*/ 28 h 58"/>
                  <a:gd name="T36" fmla="*/ 9 w 65"/>
                  <a:gd name="T37" fmla="*/ 30 h 58"/>
                  <a:gd name="T38" fmla="*/ 9 w 65"/>
                  <a:gd name="T39" fmla="*/ 25 h 58"/>
                  <a:gd name="T40" fmla="*/ 18 w 65"/>
                  <a:gd name="T41" fmla="*/ 32 h 58"/>
                  <a:gd name="T42" fmla="*/ 18 w 65"/>
                  <a:gd name="T43" fmla="*/ 37 h 58"/>
                  <a:gd name="T44" fmla="*/ 6 w 65"/>
                  <a:gd name="T45" fmla="*/ 37 h 58"/>
                  <a:gd name="T46" fmla="*/ 6 w 65"/>
                  <a:gd name="T47" fmla="*/ 32 h 58"/>
                  <a:gd name="T48" fmla="*/ 18 w 65"/>
                  <a:gd name="T49" fmla="*/ 39 h 58"/>
                  <a:gd name="T50" fmla="*/ 23 w 65"/>
                  <a:gd name="T51" fmla="*/ 41 h 58"/>
                  <a:gd name="T52" fmla="*/ 11 w 65"/>
                  <a:gd name="T53" fmla="*/ 43 h 58"/>
                  <a:gd name="T54" fmla="*/ 5 w 65"/>
                  <a:gd name="T55" fmla="*/ 41 h 58"/>
                  <a:gd name="T56" fmla="*/ 11 w 65"/>
                  <a:gd name="T57" fmla="*/ 45 h 58"/>
                  <a:gd name="T58" fmla="*/ 23 w 65"/>
                  <a:gd name="T59" fmla="*/ 45 h 58"/>
                  <a:gd name="T60" fmla="*/ 23 w 65"/>
                  <a:gd name="T61" fmla="*/ 50 h 58"/>
                  <a:gd name="T62" fmla="*/ 8 w 65"/>
                  <a:gd name="T63" fmla="*/ 48 h 58"/>
                  <a:gd name="T64" fmla="*/ 23 w 65"/>
                  <a:gd name="T65" fmla="*/ 52 h 58"/>
                  <a:gd name="T66" fmla="*/ 24 w 65"/>
                  <a:gd name="T67" fmla="*/ 44 h 58"/>
                  <a:gd name="T68" fmla="*/ 22 w 65"/>
                  <a:gd name="T69" fmla="*/ 37 h 58"/>
                  <a:gd name="T70" fmla="*/ 21 w 65"/>
                  <a:gd name="T71" fmla="*/ 32 h 58"/>
                  <a:gd name="T72" fmla="*/ 26 w 65"/>
                  <a:gd name="T73" fmla="*/ 26 h 58"/>
                  <a:gd name="T74" fmla="*/ 28 w 65"/>
                  <a:gd name="T75" fmla="*/ 31 h 58"/>
                  <a:gd name="T76" fmla="*/ 39 w 65"/>
                  <a:gd name="T77" fmla="*/ 40 h 58"/>
                  <a:gd name="T78" fmla="*/ 30 w 65"/>
                  <a:gd name="T79" fmla="*/ 31 h 58"/>
                  <a:gd name="T80" fmla="*/ 29 w 65"/>
                  <a:gd name="T81" fmla="*/ 24 h 58"/>
                  <a:gd name="T82" fmla="*/ 29 w 65"/>
                  <a:gd name="T83" fmla="*/ 24 h 58"/>
                  <a:gd name="T84" fmla="*/ 22 w 65"/>
                  <a:gd name="T85" fmla="*/ 8 h 58"/>
                  <a:gd name="T86" fmla="*/ 28 w 65"/>
                  <a:gd name="T87" fmla="*/ 4 h 58"/>
                  <a:gd name="T88" fmla="*/ 32 w 65"/>
                  <a:gd name="T89" fmla="*/ 14 h 58"/>
                  <a:gd name="T90" fmla="*/ 43 w 65"/>
                  <a:gd name="T91" fmla="*/ 20 h 58"/>
                  <a:gd name="T92" fmla="*/ 46 w 65"/>
                  <a:gd name="T93" fmla="*/ 50 h 58"/>
                  <a:gd name="T94" fmla="*/ 12 w 65"/>
                  <a:gd name="T95" fmla="*/ 52 h 58"/>
                  <a:gd name="T96" fmla="*/ 23 w 65"/>
                  <a:gd name="T97" fmla="*/ 52 h 58"/>
                  <a:gd name="T98" fmla="*/ 61 w 65"/>
                  <a:gd name="T99" fmla="*/ 27 h 58"/>
                  <a:gd name="T100" fmla="*/ 48 w 65"/>
                  <a:gd name="T101" fmla="*/ 5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58">
                    <a:moveTo>
                      <a:pt x="64" y="24"/>
                    </a:moveTo>
                    <a:cubicBezTo>
                      <a:pt x="64" y="24"/>
                      <a:pt x="63" y="24"/>
                      <a:pt x="63" y="24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7" y="20"/>
                      <a:pt x="46" y="18"/>
                      <a:pt x="45" y="18"/>
                    </a:cubicBezTo>
                    <a:cubicBezTo>
                      <a:pt x="44" y="17"/>
                      <a:pt x="43" y="17"/>
                      <a:pt x="42" y="16"/>
                    </a:cubicBezTo>
                    <a:cubicBezTo>
                      <a:pt x="39" y="15"/>
                      <a:pt x="37" y="14"/>
                      <a:pt x="35" y="12"/>
                    </a:cubicBezTo>
                    <a:cubicBezTo>
                      <a:pt x="33" y="10"/>
                      <a:pt x="32" y="8"/>
                      <a:pt x="32" y="6"/>
                    </a:cubicBezTo>
                    <a:cubicBezTo>
                      <a:pt x="31" y="4"/>
                      <a:pt x="31" y="2"/>
                      <a:pt x="30" y="1"/>
                    </a:cubicBezTo>
                    <a:cubicBezTo>
                      <a:pt x="28" y="0"/>
                      <a:pt x="26" y="0"/>
                      <a:pt x="24" y="0"/>
                    </a:cubicBezTo>
                    <a:cubicBezTo>
                      <a:pt x="22" y="1"/>
                      <a:pt x="20" y="4"/>
                      <a:pt x="20" y="7"/>
                    </a:cubicBezTo>
                    <a:cubicBezTo>
                      <a:pt x="19" y="14"/>
                      <a:pt x="22" y="19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2"/>
                      <a:pt x="22" y="22"/>
                      <a:pt x="2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6" y="22"/>
                      <a:pt x="3" y="25"/>
                      <a:pt x="3" y="28"/>
                    </a:cubicBezTo>
                    <a:cubicBezTo>
                      <a:pt x="3" y="28"/>
                      <a:pt x="3" y="29"/>
                      <a:pt x="4" y="29"/>
                    </a:cubicBezTo>
                    <a:cubicBezTo>
                      <a:pt x="1" y="30"/>
                      <a:pt x="0" y="32"/>
                      <a:pt x="0" y="34"/>
                    </a:cubicBezTo>
                    <a:cubicBezTo>
                      <a:pt x="0" y="36"/>
                      <a:pt x="1" y="38"/>
                      <a:pt x="2" y="39"/>
                    </a:cubicBezTo>
                    <a:cubicBezTo>
                      <a:pt x="2" y="40"/>
                      <a:pt x="2" y="40"/>
                      <a:pt x="2" y="41"/>
                    </a:cubicBezTo>
                    <a:cubicBezTo>
                      <a:pt x="2" y="43"/>
                      <a:pt x="3" y="45"/>
                      <a:pt x="5" y="46"/>
                    </a:cubicBezTo>
                    <a:cubicBezTo>
                      <a:pt x="5" y="46"/>
                      <a:pt x="5" y="47"/>
                      <a:pt x="5" y="48"/>
                    </a:cubicBezTo>
                    <a:cubicBezTo>
                      <a:pt x="5" y="50"/>
                      <a:pt x="6" y="52"/>
                      <a:pt x="8" y="53"/>
                    </a:cubicBezTo>
                    <a:cubicBezTo>
                      <a:pt x="9" y="53"/>
                      <a:pt x="9" y="54"/>
                      <a:pt x="10" y="55"/>
                    </a:cubicBezTo>
                    <a:cubicBezTo>
                      <a:pt x="13" y="57"/>
                      <a:pt x="24" y="58"/>
                      <a:pt x="30" y="58"/>
                    </a:cubicBezTo>
                    <a:cubicBezTo>
                      <a:pt x="32" y="58"/>
                      <a:pt x="34" y="58"/>
                      <a:pt x="35" y="57"/>
                    </a:cubicBezTo>
                    <a:cubicBezTo>
                      <a:pt x="38" y="57"/>
                      <a:pt x="41" y="56"/>
                      <a:pt x="45" y="54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6"/>
                      <a:pt x="46" y="56"/>
                      <a:pt x="46" y="56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7"/>
                      <a:pt x="62" y="56"/>
                      <a:pt x="62" y="55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5" y="25"/>
                      <a:pt x="64" y="25"/>
                      <a:pt x="64" y="24"/>
                    </a:cubicBezTo>
                    <a:close/>
                    <a:moveTo>
                      <a:pt x="9" y="25"/>
                    </a:moveTo>
                    <a:cubicBezTo>
                      <a:pt x="21" y="25"/>
                      <a:pt x="21" y="25"/>
                      <a:pt x="21" y="25"/>
                    </a:cubicBezTo>
                    <a:cubicBezTo>
                      <a:pt x="23" y="25"/>
                      <a:pt x="24" y="26"/>
                      <a:pt x="24" y="28"/>
                    </a:cubicBezTo>
                    <a:cubicBezTo>
                      <a:pt x="24" y="29"/>
                      <a:pt x="23" y="30"/>
                      <a:pt x="21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8" y="30"/>
                      <a:pt x="6" y="29"/>
                      <a:pt x="6" y="28"/>
                    </a:cubicBezTo>
                    <a:cubicBezTo>
                      <a:pt x="6" y="26"/>
                      <a:pt x="8" y="25"/>
                      <a:pt x="9" y="25"/>
                    </a:cubicBezTo>
                    <a:close/>
                    <a:moveTo>
                      <a:pt x="6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2"/>
                      <a:pt x="21" y="33"/>
                      <a:pt x="21" y="34"/>
                    </a:cubicBezTo>
                    <a:cubicBezTo>
                      <a:pt x="21" y="36"/>
                      <a:pt x="19" y="37"/>
                      <a:pt x="1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4" y="37"/>
                      <a:pt x="3" y="36"/>
                      <a:pt x="3" y="34"/>
                    </a:cubicBezTo>
                    <a:cubicBezTo>
                      <a:pt x="3" y="33"/>
                      <a:pt x="4" y="32"/>
                      <a:pt x="6" y="32"/>
                    </a:cubicBezTo>
                    <a:close/>
                    <a:moveTo>
                      <a:pt x="8" y="39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2" y="39"/>
                      <a:pt x="23" y="40"/>
                      <a:pt x="23" y="41"/>
                    </a:cubicBezTo>
                    <a:cubicBezTo>
                      <a:pt x="23" y="42"/>
                      <a:pt x="22" y="43"/>
                      <a:pt x="20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3"/>
                      <a:pt x="5" y="42"/>
                      <a:pt x="5" y="41"/>
                    </a:cubicBezTo>
                    <a:cubicBezTo>
                      <a:pt x="5" y="40"/>
                      <a:pt x="6" y="39"/>
                      <a:pt x="8" y="39"/>
                    </a:cubicBezTo>
                    <a:close/>
                    <a:moveTo>
                      <a:pt x="11" y="45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5" y="45"/>
                      <a:pt x="26" y="47"/>
                      <a:pt x="26" y="48"/>
                    </a:cubicBezTo>
                    <a:cubicBezTo>
                      <a:pt x="26" y="49"/>
                      <a:pt x="25" y="50"/>
                      <a:pt x="23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50"/>
                      <a:pt x="8" y="49"/>
                      <a:pt x="8" y="48"/>
                    </a:cubicBezTo>
                    <a:cubicBezTo>
                      <a:pt x="8" y="47"/>
                      <a:pt x="9" y="45"/>
                      <a:pt x="11" y="45"/>
                    </a:cubicBezTo>
                    <a:close/>
                    <a:moveTo>
                      <a:pt x="23" y="52"/>
                    </a:moveTo>
                    <a:cubicBezTo>
                      <a:pt x="26" y="52"/>
                      <a:pt x="28" y="50"/>
                      <a:pt x="28" y="48"/>
                    </a:cubicBezTo>
                    <a:cubicBezTo>
                      <a:pt x="28" y="46"/>
                      <a:pt x="26" y="44"/>
                      <a:pt x="24" y="44"/>
                    </a:cubicBezTo>
                    <a:cubicBezTo>
                      <a:pt x="25" y="43"/>
                      <a:pt x="25" y="42"/>
                      <a:pt x="25" y="41"/>
                    </a:cubicBezTo>
                    <a:cubicBezTo>
                      <a:pt x="25" y="39"/>
                      <a:pt x="24" y="38"/>
                      <a:pt x="22" y="37"/>
                    </a:cubicBezTo>
                    <a:cubicBezTo>
                      <a:pt x="22" y="36"/>
                      <a:pt x="23" y="35"/>
                      <a:pt x="23" y="34"/>
                    </a:cubicBezTo>
                    <a:cubicBezTo>
                      <a:pt x="23" y="33"/>
                      <a:pt x="22" y="33"/>
                      <a:pt x="21" y="32"/>
                    </a:cubicBezTo>
                    <a:cubicBezTo>
                      <a:pt x="24" y="32"/>
                      <a:pt x="26" y="30"/>
                      <a:pt x="26" y="28"/>
                    </a:cubicBezTo>
                    <a:cubicBezTo>
                      <a:pt x="26" y="27"/>
                      <a:pt x="26" y="26"/>
                      <a:pt x="26" y="26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7"/>
                      <a:pt x="28" y="29"/>
                      <a:pt x="28" y="31"/>
                    </a:cubicBezTo>
                    <a:cubicBezTo>
                      <a:pt x="29" y="38"/>
                      <a:pt x="37" y="41"/>
                      <a:pt x="37" y="41"/>
                    </a:cubicBezTo>
                    <a:cubicBezTo>
                      <a:pt x="38" y="41"/>
                      <a:pt x="38" y="41"/>
                      <a:pt x="39" y="40"/>
                    </a:cubicBezTo>
                    <a:cubicBezTo>
                      <a:pt x="39" y="40"/>
                      <a:pt x="38" y="39"/>
                      <a:pt x="38" y="39"/>
                    </a:cubicBezTo>
                    <a:cubicBezTo>
                      <a:pt x="38" y="39"/>
                      <a:pt x="31" y="37"/>
                      <a:pt x="30" y="31"/>
                    </a:cubicBezTo>
                    <a:cubicBezTo>
                      <a:pt x="30" y="28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3"/>
                    </a:cubicBezTo>
                    <a:cubicBezTo>
                      <a:pt x="29" y="23"/>
                      <a:pt x="21" y="16"/>
                      <a:pt x="22" y="8"/>
                    </a:cubicBezTo>
                    <a:cubicBezTo>
                      <a:pt x="23" y="5"/>
                      <a:pt x="24" y="4"/>
                      <a:pt x="25" y="3"/>
                    </a:cubicBezTo>
                    <a:cubicBezTo>
                      <a:pt x="26" y="3"/>
                      <a:pt x="27" y="3"/>
                      <a:pt x="28" y="4"/>
                    </a:cubicBezTo>
                    <a:cubicBezTo>
                      <a:pt x="28" y="4"/>
                      <a:pt x="29" y="5"/>
                      <a:pt x="29" y="7"/>
                    </a:cubicBezTo>
                    <a:cubicBezTo>
                      <a:pt x="30" y="9"/>
                      <a:pt x="31" y="11"/>
                      <a:pt x="32" y="14"/>
                    </a:cubicBezTo>
                    <a:cubicBezTo>
                      <a:pt x="35" y="17"/>
                      <a:pt x="38" y="18"/>
                      <a:pt x="40" y="19"/>
                    </a:cubicBezTo>
                    <a:cubicBezTo>
                      <a:pt x="41" y="19"/>
                      <a:pt x="42" y="20"/>
                      <a:pt x="43" y="20"/>
                    </a:cubicBezTo>
                    <a:cubicBezTo>
                      <a:pt x="44" y="21"/>
                      <a:pt x="47" y="25"/>
                      <a:pt x="48" y="26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3" y="52"/>
                      <a:pt x="39" y="54"/>
                      <a:pt x="34" y="54"/>
                    </a:cubicBezTo>
                    <a:cubicBezTo>
                      <a:pt x="27" y="55"/>
                      <a:pt x="14" y="54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23" y="52"/>
                    </a:lnTo>
                    <a:close/>
                    <a:moveTo>
                      <a:pt x="50" y="26"/>
                    </a:moveTo>
                    <a:cubicBezTo>
                      <a:pt x="61" y="27"/>
                      <a:pt x="61" y="27"/>
                      <a:pt x="61" y="27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48" y="53"/>
                      <a:pt x="48" y="53"/>
                      <a:pt x="48" y="53"/>
                    </a:cubicBezTo>
                    <a:lnTo>
                      <a:pt x="5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39"/>
              <p:cNvSpPr>
                <a:spLocks noEditPoints="1"/>
              </p:cNvSpPr>
              <p:nvPr/>
            </p:nvSpPr>
            <p:spPr bwMode="auto">
              <a:xfrm>
                <a:off x="6015126" y="3182741"/>
                <a:ext cx="509342" cy="456038"/>
              </a:xfrm>
              <a:custGeom>
                <a:avLst/>
                <a:gdLst>
                  <a:gd name="T0" fmla="*/ 20 w 73"/>
                  <a:gd name="T1" fmla="*/ 52 h 65"/>
                  <a:gd name="T2" fmla="*/ 26 w 73"/>
                  <a:gd name="T3" fmla="*/ 46 h 65"/>
                  <a:gd name="T4" fmla="*/ 33 w 73"/>
                  <a:gd name="T5" fmla="*/ 42 h 65"/>
                  <a:gd name="T6" fmla="*/ 35 w 73"/>
                  <a:gd name="T7" fmla="*/ 37 h 65"/>
                  <a:gd name="T8" fmla="*/ 32 w 73"/>
                  <a:gd name="T9" fmla="*/ 30 h 65"/>
                  <a:gd name="T10" fmla="*/ 30 w 73"/>
                  <a:gd name="T11" fmla="*/ 22 h 65"/>
                  <a:gd name="T12" fmla="*/ 26 w 73"/>
                  <a:gd name="T13" fmla="*/ 19 h 65"/>
                  <a:gd name="T14" fmla="*/ 16 w 73"/>
                  <a:gd name="T15" fmla="*/ 18 h 65"/>
                  <a:gd name="T16" fmla="*/ 10 w 73"/>
                  <a:gd name="T17" fmla="*/ 20 h 65"/>
                  <a:gd name="T18" fmla="*/ 2 w 73"/>
                  <a:gd name="T19" fmla="*/ 26 h 65"/>
                  <a:gd name="T20" fmla="*/ 1 w 73"/>
                  <a:gd name="T21" fmla="*/ 32 h 65"/>
                  <a:gd name="T22" fmla="*/ 2 w 73"/>
                  <a:gd name="T23" fmla="*/ 38 h 65"/>
                  <a:gd name="T24" fmla="*/ 5 w 73"/>
                  <a:gd name="T25" fmla="*/ 47 h 65"/>
                  <a:gd name="T26" fmla="*/ 10 w 73"/>
                  <a:gd name="T27" fmla="*/ 50 h 65"/>
                  <a:gd name="T28" fmla="*/ 14 w 73"/>
                  <a:gd name="T29" fmla="*/ 50 h 65"/>
                  <a:gd name="T30" fmla="*/ 6 w 73"/>
                  <a:gd name="T31" fmla="*/ 38 h 65"/>
                  <a:gd name="T32" fmla="*/ 5 w 73"/>
                  <a:gd name="T33" fmla="*/ 26 h 65"/>
                  <a:gd name="T34" fmla="*/ 18 w 73"/>
                  <a:gd name="T35" fmla="*/ 22 h 65"/>
                  <a:gd name="T36" fmla="*/ 31 w 73"/>
                  <a:gd name="T37" fmla="*/ 26 h 65"/>
                  <a:gd name="T38" fmla="*/ 30 w 73"/>
                  <a:gd name="T39" fmla="*/ 38 h 65"/>
                  <a:gd name="T40" fmla="*/ 22 w 73"/>
                  <a:gd name="T41" fmla="*/ 50 h 65"/>
                  <a:gd name="T42" fmla="*/ 34 w 73"/>
                  <a:gd name="T43" fmla="*/ 8 h 65"/>
                  <a:gd name="T44" fmla="*/ 32 w 73"/>
                  <a:gd name="T45" fmla="*/ 13 h 65"/>
                  <a:gd name="T46" fmla="*/ 33 w 73"/>
                  <a:gd name="T47" fmla="*/ 16 h 65"/>
                  <a:gd name="T48" fmla="*/ 37 w 73"/>
                  <a:gd name="T49" fmla="*/ 19 h 65"/>
                  <a:gd name="T50" fmla="*/ 42 w 73"/>
                  <a:gd name="T51" fmla="*/ 22 h 65"/>
                  <a:gd name="T52" fmla="*/ 45 w 73"/>
                  <a:gd name="T53" fmla="*/ 23 h 65"/>
                  <a:gd name="T54" fmla="*/ 50 w 73"/>
                  <a:gd name="T55" fmla="*/ 19 h 65"/>
                  <a:gd name="T56" fmla="*/ 53 w 73"/>
                  <a:gd name="T57" fmla="*/ 15 h 65"/>
                  <a:gd name="T58" fmla="*/ 54 w 73"/>
                  <a:gd name="T59" fmla="*/ 11 h 65"/>
                  <a:gd name="T60" fmla="*/ 53 w 73"/>
                  <a:gd name="T61" fmla="*/ 7 h 65"/>
                  <a:gd name="T62" fmla="*/ 50 w 73"/>
                  <a:gd name="T63" fmla="*/ 4 h 65"/>
                  <a:gd name="T64" fmla="*/ 45 w 73"/>
                  <a:gd name="T65" fmla="*/ 0 h 65"/>
                  <a:gd name="T66" fmla="*/ 41 w 73"/>
                  <a:gd name="T67" fmla="*/ 0 h 65"/>
                  <a:gd name="T68" fmla="*/ 36 w 73"/>
                  <a:gd name="T69" fmla="*/ 4 h 65"/>
                  <a:gd name="T70" fmla="*/ 36 w 73"/>
                  <a:gd name="T71" fmla="*/ 9 h 65"/>
                  <a:gd name="T72" fmla="*/ 41 w 73"/>
                  <a:gd name="T73" fmla="*/ 2 h 65"/>
                  <a:gd name="T74" fmla="*/ 50 w 73"/>
                  <a:gd name="T75" fmla="*/ 6 h 65"/>
                  <a:gd name="T76" fmla="*/ 52 w 73"/>
                  <a:gd name="T77" fmla="*/ 12 h 65"/>
                  <a:gd name="T78" fmla="*/ 46 w 73"/>
                  <a:gd name="T79" fmla="*/ 20 h 65"/>
                  <a:gd name="T80" fmla="*/ 39 w 73"/>
                  <a:gd name="T81" fmla="*/ 17 h 65"/>
                  <a:gd name="T82" fmla="*/ 34 w 73"/>
                  <a:gd name="T83" fmla="*/ 11 h 65"/>
                  <a:gd name="T84" fmla="*/ 55 w 73"/>
                  <a:gd name="T85" fmla="*/ 65 h 65"/>
                  <a:gd name="T86" fmla="*/ 55 w 73"/>
                  <a:gd name="T87" fmla="*/ 32 h 65"/>
                  <a:gd name="T88" fmla="*/ 43 w 73"/>
                  <a:gd name="T89" fmla="*/ 5 h 65"/>
                  <a:gd name="T90" fmla="*/ 43 w 73"/>
                  <a:gd name="T91" fmla="*/ 15 h 65"/>
                  <a:gd name="T92" fmla="*/ 54 w 73"/>
                  <a:gd name="T93" fmla="*/ 54 h 65"/>
                  <a:gd name="T94" fmla="*/ 47 w 73"/>
                  <a:gd name="T95" fmla="*/ 45 h 65"/>
                  <a:gd name="T96" fmla="*/ 18 w 73"/>
                  <a:gd name="T97" fmla="*/ 25 h 65"/>
                  <a:gd name="T98" fmla="*/ 10 w 73"/>
                  <a:gd name="T99" fmla="*/ 35 h 65"/>
                  <a:gd name="T100" fmla="*/ 18 w 73"/>
                  <a:gd name="T101" fmla="*/ 38 h 65"/>
                  <a:gd name="T102" fmla="*/ 56 w 73"/>
                  <a:gd name="T103" fmla="*/ 11 h 65"/>
                  <a:gd name="T104" fmla="*/ 56 w 73"/>
                  <a:gd name="T105" fmla="*/ 14 h 65"/>
                  <a:gd name="T106" fmla="*/ 32 w 73"/>
                  <a:gd name="T107" fmla="*/ 5 h 65"/>
                  <a:gd name="T108" fmla="*/ 40 w 73"/>
                  <a:gd name="T109" fmla="*/ 59 h 65"/>
                  <a:gd name="T110" fmla="*/ 16 w 73"/>
                  <a:gd name="T111" fmla="*/ 5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3" h="65">
                    <a:moveTo>
                      <a:pt x="16" y="52"/>
                    </a:move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50"/>
                      <a:pt x="17" y="49"/>
                      <a:pt x="18" y="49"/>
                    </a:cubicBezTo>
                    <a:cubicBezTo>
                      <a:pt x="19" y="49"/>
                      <a:pt x="20" y="50"/>
                      <a:pt x="20" y="51"/>
                    </a:cubicBezTo>
                    <a:cubicBezTo>
                      <a:pt x="20" y="51"/>
                      <a:pt x="20" y="51"/>
                      <a:pt x="20" y="52"/>
                    </a:cubicBezTo>
                    <a:cubicBezTo>
                      <a:pt x="20" y="52"/>
                      <a:pt x="21" y="52"/>
                      <a:pt x="21" y="52"/>
                    </a:cubicBezTo>
                    <a:cubicBezTo>
                      <a:pt x="23" y="52"/>
                      <a:pt x="24" y="51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5" y="48"/>
                      <a:pt x="26" y="47"/>
                      <a:pt x="26" y="46"/>
                    </a:cubicBezTo>
                    <a:cubicBezTo>
                      <a:pt x="27" y="46"/>
                      <a:pt x="28" y="46"/>
                      <a:pt x="29" y="47"/>
                    </a:cubicBezTo>
                    <a:cubicBezTo>
                      <a:pt x="29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1" y="47"/>
                    </a:cubicBezTo>
                    <a:cubicBezTo>
                      <a:pt x="32" y="46"/>
                      <a:pt x="33" y="44"/>
                      <a:pt x="33" y="43"/>
                    </a:cubicBezTo>
                    <a:cubicBezTo>
                      <a:pt x="33" y="43"/>
                      <a:pt x="34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1"/>
                      <a:pt x="31" y="40"/>
                      <a:pt x="32" y="39"/>
                    </a:cubicBezTo>
                    <a:cubicBezTo>
                      <a:pt x="32" y="38"/>
                      <a:pt x="33" y="38"/>
                      <a:pt x="34" y="38"/>
                    </a:cubicBezTo>
                    <a:cubicBezTo>
                      <a:pt x="34" y="38"/>
                      <a:pt x="35" y="38"/>
                      <a:pt x="35" y="38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5"/>
                      <a:pt x="35" y="35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4" y="31"/>
                      <a:pt x="34" y="31"/>
                    </a:cubicBezTo>
                    <a:cubicBezTo>
                      <a:pt x="33" y="32"/>
                      <a:pt x="32" y="31"/>
                      <a:pt x="32" y="30"/>
                    </a:cubicBezTo>
                    <a:cubicBezTo>
                      <a:pt x="31" y="29"/>
                      <a:pt x="32" y="28"/>
                      <a:pt x="33" y="28"/>
                    </a:cubicBezTo>
                    <a:cubicBezTo>
                      <a:pt x="33" y="28"/>
                      <a:pt x="33" y="27"/>
                      <a:pt x="33" y="27"/>
                    </a:cubicBezTo>
                    <a:cubicBezTo>
                      <a:pt x="34" y="27"/>
                      <a:pt x="33" y="27"/>
                      <a:pt x="33" y="26"/>
                    </a:cubicBezTo>
                    <a:cubicBezTo>
                      <a:pt x="33" y="25"/>
                      <a:pt x="32" y="24"/>
                      <a:pt x="31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29" y="22"/>
                      <a:pt x="29" y="22"/>
                    </a:cubicBezTo>
                    <a:cubicBezTo>
                      <a:pt x="28" y="23"/>
                      <a:pt x="27" y="23"/>
                      <a:pt x="26" y="23"/>
                    </a:cubicBezTo>
                    <a:cubicBezTo>
                      <a:pt x="26" y="22"/>
                      <a:pt x="25" y="21"/>
                      <a:pt x="26" y="20"/>
                    </a:cubicBezTo>
                    <a:cubicBezTo>
                      <a:pt x="26" y="20"/>
                      <a:pt x="26" y="20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4" y="18"/>
                      <a:pt x="23" y="18"/>
                      <a:pt x="21" y="17"/>
                    </a:cubicBezTo>
                    <a:cubicBezTo>
                      <a:pt x="21" y="17"/>
                      <a:pt x="20" y="17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19" y="20"/>
                      <a:pt x="18" y="20"/>
                    </a:cubicBezTo>
                    <a:cubicBezTo>
                      <a:pt x="17" y="20"/>
                      <a:pt x="16" y="19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3" y="18"/>
                      <a:pt x="12" y="18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2"/>
                      <a:pt x="9" y="23"/>
                    </a:cubicBezTo>
                    <a:cubicBezTo>
                      <a:pt x="9" y="23"/>
                      <a:pt x="7" y="23"/>
                      <a:pt x="7" y="22"/>
                    </a:cubicBezTo>
                    <a:cubicBezTo>
                      <a:pt x="7" y="22"/>
                      <a:pt x="6" y="22"/>
                      <a:pt x="6" y="22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4" y="24"/>
                      <a:pt x="3" y="25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3" y="28"/>
                      <a:pt x="3" y="28"/>
                    </a:cubicBezTo>
                    <a:cubicBezTo>
                      <a:pt x="4" y="28"/>
                      <a:pt x="4" y="29"/>
                      <a:pt x="4" y="30"/>
                    </a:cubicBezTo>
                    <a:cubicBezTo>
                      <a:pt x="4" y="31"/>
                      <a:pt x="3" y="32"/>
                      <a:pt x="2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0" y="34"/>
                      <a:pt x="0" y="35"/>
                    </a:cubicBezTo>
                    <a:cubicBezTo>
                      <a:pt x="0" y="35"/>
                      <a:pt x="0" y="36"/>
                      <a:pt x="1" y="37"/>
                    </a:cubicBezTo>
                    <a:cubicBezTo>
                      <a:pt x="1" y="37"/>
                      <a:pt x="1" y="37"/>
                      <a:pt x="1" y="38"/>
                    </a:cubicBezTo>
                    <a:cubicBezTo>
                      <a:pt x="1" y="38"/>
                      <a:pt x="1" y="38"/>
                      <a:pt x="2" y="38"/>
                    </a:cubicBezTo>
                    <a:cubicBezTo>
                      <a:pt x="3" y="38"/>
                      <a:pt x="4" y="38"/>
                      <a:pt x="4" y="39"/>
                    </a:cubicBezTo>
                    <a:cubicBezTo>
                      <a:pt x="4" y="40"/>
                      <a:pt x="4" y="41"/>
                      <a:pt x="3" y="42"/>
                    </a:cubicBezTo>
                    <a:cubicBezTo>
                      <a:pt x="3" y="42"/>
                      <a:pt x="2" y="42"/>
                      <a:pt x="2" y="42"/>
                    </a:cubicBezTo>
                    <a:cubicBezTo>
                      <a:pt x="2" y="42"/>
                      <a:pt x="2" y="43"/>
                      <a:pt x="2" y="43"/>
                    </a:cubicBezTo>
                    <a:cubicBezTo>
                      <a:pt x="3" y="44"/>
                      <a:pt x="4" y="46"/>
                      <a:pt x="5" y="47"/>
                    </a:cubicBezTo>
                    <a:cubicBezTo>
                      <a:pt x="5" y="47"/>
                      <a:pt x="6" y="47"/>
                      <a:pt x="6" y="47"/>
                    </a:cubicBezTo>
                    <a:cubicBezTo>
                      <a:pt x="6" y="47"/>
                      <a:pt x="7" y="47"/>
                      <a:pt x="7" y="47"/>
                    </a:cubicBezTo>
                    <a:cubicBezTo>
                      <a:pt x="7" y="46"/>
                      <a:pt x="9" y="46"/>
                      <a:pt x="9" y="46"/>
                    </a:cubicBezTo>
                    <a:cubicBezTo>
                      <a:pt x="10" y="47"/>
                      <a:pt x="10" y="48"/>
                      <a:pt x="10" y="49"/>
                    </a:cubicBezTo>
                    <a:cubicBezTo>
                      <a:pt x="10" y="49"/>
                      <a:pt x="10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2" y="51"/>
                      <a:pt x="13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6" y="52"/>
                    </a:cubicBezTo>
                    <a:close/>
                    <a:moveTo>
                      <a:pt x="14" y="50"/>
                    </a:moveTo>
                    <a:cubicBezTo>
                      <a:pt x="13" y="49"/>
                      <a:pt x="13" y="49"/>
                      <a:pt x="12" y="49"/>
                    </a:cubicBezTo>
                    <a:cubicBezTo>
                      <a:pt x="12" y="47"/>
                      <a:pt x="12" y="46"/>
                      <a:pt x="11" y="45"/>
                    </a:cubicBezTo>
                    <a:cubicBezTo>
                      <a:pt x="9" y="44"/>
                      <a:pt x="7" y="44"/>
                      <a:pt x="6" y="45"/>
                    </a:cubicBezTo>
                    <a:cubicBezTo>
                      <a:pt x="6" y="44"/>
                      <a:pt x="5" y="43"/>
                      <a:pt x="5" y="43"/>
                    </a:cubicBezTo>
                    <a:cubicBezTo>
                      <a:pt x="6" y="42"/>
                      <a:pt x="6" y="40"/>
                      <a:pt x="6" y="38"/>
                    </a:cubicBezTo>
                    <a:cubicBezTo>
                      <a:pt x="5" y="37"/>
                      <a:pt x="4" y="36"/>
                      <a:pt x="2" y="36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4"/>
                      <a:pt x="2" y="34"/>
                      <a:pt x="2" y="33"/>
                    </a:cubicBezTo>
                    <a:cubicBezTo>
                      <a:pt x="4" y="33"/>
                      <a:pt x="5" y="32"/>
                      <a:pt x="6" y="31"/>
                    </a:cubicBezTo>
                    <a:cubicBezTo>
                      <a:pt x="6" y="29"/>
                      <a:pt x="6" y="27"/>
                      <a:pt x="5" y="26"/>
                    </a:cubicBezTo>
                    <a:cubicBezTo>
                      <a:pt x="5" y="26"/>
                      <a:pt x="6" y="25"/>
                      <a:pt x="6" y="25"/>
                    </a:cubicBezTo>
                    <a:cubicBezTo>
                      <a:pt x="7" y="25"/>
                      <a:pt x="9" y="25"/>
                      <a:pt x="11" y="24"/>
                    </a:cubicBezTo>
                    <a:cubicBezTo>
                      <a:pt x="12" y="23"/>
                      <a:pt x="12" y="22"/>
                      <a:pt x="12" y="20"/>
                    </a:cubicBezTo>
                    <a:cubicBezTo>
                      <a:pt x="13" y="20"/>
                      <a:pt x="13" y="20"/>
                      <a:pt x="14" y="19"/>
                    </a:cubicBezTo>
                    <a:cubicBezTo>
                      <a:pt x="15" y="21"/>
                      <a:pt x="16" y="22"/>
                      <a:pt x="18" y="22"/>
                    </a:cubicBezTo>
                    <a:cubicBezTo>
                      <a:pt x="20" y="22"/>
                      <a:pt x="21" y="21"/>
                      <a:pt x="22" y="19"/>
                    </a:cubicBezTo>
                    <a:cubicBezTo>
                      <a:pt x="22" y="20"/>
                      <a:pt x="23" y="20"/>
                      <a:pt x="24" y="20"/>
                    </a:cubicBezTo>
                    <a:cubicBezTo>
                      <a:pt x="23" y="22"/>
                      <a:pt x="24" y="23"/>
                      <a:pt x="25" y="24"/>
                    </a:cubicBezTo>
                    <a:cubicBezTo>
                      <a:pt x="27" y="25"/>
                      <a:pt x="28" y="25"/>
                      <a:pt x="30" y="25"/>
                    </a:cubicBezTo>
                    <a:cubicBezTo>
                      <a:pt x="30" y="25"/>
                      <a:pt x="31" y="26"/>
                      <a:pt x="31" y="26"/>
                    </a:cubicBezTo>
                    <a:cubicBezTo>
                      <a:pt x="30" y="27"/>
                      <a:pt x="29" y="29"/>
                      <a:pt x="30" y="31"/>
                    </a:cubicBezTo>
                    <a:cubicBezTo>
                      <a:pt x="30" y="32"/>
                      <a:pt x="32" y="33"/>
                      <a:pt x="33" y="33"/>
                    </a:cubicBezTo>
                    <a:cubicBezTo>
                      <a:pt x="33" y="34"/>
                      <a:pt x="33" y="34"/>
                      <a:pt x="33" y="35"/>
                    </a:cubicBezTo>
                    <a:cubicBezTo>
                      <a:pt x="33" y="35"/>
                      <a:pt x="33" y="35"/>
                      <a:pt x="33" y="36"/>
                    </a:cubicBezTo>
                    <a:cubicBezTo>
                      <a:pt x="32" y="36"/>
                      <a:pt x="30" y="37"/>
                      <a:pt x="30" y="38"/>
                    </a:cubicBezTo>
                    <a:cubicBezTo>
                      <a:pt x="29" y="40"/>
                      <a:pt x="30" y="42"/>
                      <a:pt x="31" y="43"/>
                    </a:cubicBezTo>
                    <a:cubicBezTo>
                      <a:pt x="31" y="43"/>
                      <a:pt x="30" y="44"/>
                      <a:pt x="30" y="45"/>
                    </a:cubicBezTo>
                    <a:cubicBezTo>
                      <a:pt x="28" y="44"/>
                      <a:pt x="27" y="44"/>
                      <a:pt x="25" y="45"/>
                    </a:cubicBezTo>
                    <a:cubicBezTo>
                      <a:pt x="24" y="46"/>
                      <a:pt x="23" y="47"/>
                      <a:pt x="24" y="49"/>
                    </a:cubicBezTo>
                    <a:cubicBezTo>
                      <a:pt x="23" y="49"/>
                      <a:pt x="22" y="49"/>
                      <a:pt x="22" y="50"/>
                    </a:cubicBezTo>
                    <a:cubicBezTo>
                      <a:pt x="21" y="48"/>
                      <a:pt x="20" y="47"/>
                      <a:pt x="18" y="47"/>
                    </a:cubicBezTo>
                    <a:cubicBezTo>
                      <a:pt x="16" y="47"/>
                      <a:pt x="15" y="48"/>
                      <a:pt x="14" y="50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3" y="7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2" y="9"/>
                      <a:pt x="32" y="9"/>
                    </a:cubicBezTo>
                    <a:cubicBezTo>
                      <a:pt x="32" y="9"/>
                      <a:pt x="32" y="10"/>
                      <a:pt x="32" y="10"/>
                    </a:cubicBezTo>
                    <a:cubicBezTo>
                      <a:pt x="32" y="10"/>
                      <a:pt x="32" y="11"/>
                      <a:pt x="32" y="11"/>
                    </a:cubicBezTo>
                    <a:cubicBezTo>
                      <a:pt x="32" y="12"/>
                      <a:pt x="32" y="12"/>
                      <a:pt x="32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6"/>
                      <a:pt x="33" y="16"/>
                    </a:cubicBezTo>
                    <a:cubicBezTo>
                      <a:pt x="33" y="16"/>
                      <a:pt x="33" y="17"/>
                      <a:pt x="33" y="17"/>
                    </a:cubicBezTo>
                    <a:cubicBezTo>
                      <a:pt x="34" y="18"/>
                      <a:pt x="34" y="18"/>
                      <a:pt x="35" y="19"/>
                    </a:cubicBezTo>
                    <a:cubicBezTo>
                      <a:pt x="35" y="19"/>
                      <a:pt x="35" y="20"/>
                      <a:pt x="36" y="20"/>
                    </a:cubicBezTo>
                    <a:cubicBezTo>
                      <a:pt x="36" y="20"/>
                      <a:pt x="36" y="19"/>
                      <a:pt x="36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8" y="19"/>
                      <a:pt x="38" y="20"/>
                      <a:pt x="38" y="20"/>
                    </a:cubicBezTo>
                    <a:cubicBezTo>
                      <a:pt x="38" y="20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2"/>
                    </a:cubicBezTo>
                    <a:cubicBezTo>
                      <a:pt x="39" y="22"/>
                      <a:pt x="40" y="22"/>
                      <a:pt x="41" y="23"/>
                    </a:cubicBezTo>
                    <a:cubicBezTo>
                      <a:pt x="41" y="23"/>
                      <a:pt x="42" y="23"/>
                      <a:pt x="42" y="2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2" y="21"/>
                      <a:pt x="44" y="21"/>
                      <a:pt x="44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22"/>
                      <a:pt x="45" y="2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9" y="21"/>
                      <a:pt x="49" y="20"/>
                      <a:pt x="48" y="20"/>
                    </a:cubicBezTo>
                    <a:cubicBezTo>
                      <a:pt x="48" y="20"/>
                      <a:pt x="48" y="19"/>
                      <a:pt x="49" y="19"/>
                    </a:cubicBezTo>
                    <a:cubicBezTo>
                      <a:pt x="49" y="19"/>
                      <a:pt x="49" y="19"/>
                      <a:pt x="50" y="19"/>
                    </a:cubicBezTo>
                    <a:cubicBezTo>
                      <a:pt x="50" y="19"/>
                      <a:pt x="50" y="20"/>
                      <a:pt x="50" y="20"/>
                    </a:cubicBezTo>
                    <a:cubicBezTo>
                      <a:pt x="51" y="20"/>
                      <a:pt x="51" y="19"/>
                      <a:pt x="51" y="19"/>
                    </a:cubicBezTo>
                    <a:cubicBezTo>
                      <a:pt x="52" y="18"/>
                      <a:pt x="53" y="18"/>
                      <a:pt x="53" y="17"/>
                    </a:cubicBezTo>
                    <a:cubicBezTo>
                      <a:pt x="53" y="17"/>
                      <a:pt x="53" y="16"/>
                      <a:pt x="53" y="16"/>
                    </a:cubicBezTo>
                    <a:cubicBezTo>
                      <a:pt x="53" y="16"/>
                      <a:pt x="53" y="15"/>
                      <a:pt x="53" y="15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3" y="14"/>
                      <a:pt x="53" y="14"/>
                    </a:cubicBezTo>
                    <a:cubicBezTo>
                      <a:pt x="53" y="14"/>
                      <a:pt x="54" y="14"/>
                      <a:pt x="54" y="14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2"/>
                      <a:pt x="54" y="12"/>
                      <a:pt x="54" y="11"/>
                    </a:cubicBezTo>
                    <a:cubicBezTo>
                      <a:pt x="54" y="11"/>
                      <a:pt x="54" y="10"/>
                      <a:pt x="54" y="10"/>
                    </a:cubicBezTo>
                    <a:cubicBezTo>
                      <a:pt x="54" y="10"/>
                      <a:pt x="54" y="9"/>
                      <a:pt x="54" y="9"/>
                    </a:cubicBezTo>
                    <a:cubicBezTo>
                      <a:pt x="54" y="9"/>
                      <a:pt x="53" y="9"/>
                      <a:pt x="53" y="9"/>
                    </a:cubicBezTo>
                    <a:cubicBezTo>
                      <a:pt x="52" y="9"/>
                      <a:pt x="52" y="9"/>
                      <a:pt x="52" y="8"/>
                    </a:cubicBezTo>
                    <a:cubicBezTo>
                      <a:pt x="52" y="8"/>
                      <a:pt x="52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6"/>
                      <a:pt x="53" y="6"/>
                    </a:cubicBezTo>
                    <a:cubicBezTo>
                      <a:pt x="53" y="5"/>
                      <a:pt x="52" y="4"/>
                      <a:pt x="51" y="4"/>
                    </a:cubicBezTo>
                    <a:cubicBezTo>
                      <a:pt x="51" y="3"/>
                      <a:pt x="51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9" y="2"/>
                      <a:pt x="49" y="2"/>
                      <a:pt x="48" y="2"/>
                    </a:cubicBezTo>
                    <a:cubicBezTo>
                      <a:pt x="48" y="2"/>
                      <a:pt x="48" y="1"/>
                      <a:pt x="48" y="1"/>
                    </a:cubicBezTo>
                    <a:cubicBezTo>
                      <a:pt x="47" y="1"/>
                      <a:pt x="46" y="0"/>
                      <a:pt x="45" y="0"/>
                    </a:cubicBezTo>
                    <a:cubicBezTo>
                      <a:pt x="45" y="0"/>
                      <a:pt x="45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0" y="0"/>
                      <a:pt x="39" y="1"/>
                      <a:pt x="38" y="1"/>
                    </a:cubicBezTo>
                    <a:cubicBezTo>
                      <a:pt x="38" y="1"/>
                      <a:pt x="38" y="2"/>
                      <a:pt x="38" y="2"/>
                    </a:cubicBezTo>
                    <a:cubicBezTo>
                      <a:pt x="38" y="2"/>
                      <a:pt x="38" y="2"/>
                      <a:pt x="38" y="3"/>
                    </a:cubicBezTo>
                    <a:cubicBezTo>
                      <a:pt x="38" y="3"/>
                      <a:pt x="38" y="3"/>
                      <a:pt x="37" y="4"/>
                    </a:cubicBezTo>
                    <a:cubicBezTo>
                      <a:pt x="37" y="4"/>
                      <a:pt x="37" y="4"/>
                      <a:pt x="36" y="4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5" y="3"/>
                      <a:pt x="35" y="3"/>
                      <a:pt x="35" y="4"/>
                    </a:cubicBezTo>
                    <a:cubicBezTo>
                      <a:pt x="34" y="4"/>
                      <a:pt x="34" y="5"/>
                      <a:pt x="33" y="6"/>
                    </a:cubicBezTo>
                    <a:cubicBezTo>
                      <a:pt x="33" y="6"/>
                      <a:pt x="33" y="7"/>
                      <a:pt x="33" y="7"/>
                    </a:cubicBezTo>
                    <a:close/>
                    <a:moveTo>
                      <a:pt x="36" y="9"/>
                    </a:moveTo>
                    <a:cubicBezTo>
                      <a:pt x="36" y="8"/>
                      <a:pt x="36" y="7"/>
                      <a:pt x="35" y="6"/>
                    </a:cubicBezTo>
                    <a:cubicBezTo>
                      <a:pt x="35" y="6"/>
                      <a:pt x="36" y="6"/>
                      <a:pt x="36" y="6"/>
                    </a:cubicBezTo>
                    <a:cubicBezTo>
                      <a:pt x="37" y="6"/>
                      <a:pt x="38" y="6"/>
                      <a:pt x="39" y="5"/>
                    </a:cubicBezTo>
                    <a:cubicBezTo>
                      <a:pt x="40" y="5"/>
                      <a:pt x="40" y="4"/>
                      <a:pt x="40" y="3"/>
                    </a:cubicBezTo>
                    <a:cubicBezTo>
                      <a:pt x="40" y="3"/>
                      <a:pt x="40" y="3"/>
                      <a:pt x="41" y="2"/>
                    </a:cubicBezTo>
                    <a:cubicBezTo>
                      <a:pt x="41" y="3"/>
                      <a:pt x="42" y="4"/>
                      <a:pt x="43" y="4"/>
                    </a:cubicBezTo>
                    <a:cubicBezTo>
                      <a:pt x="44" y="4"/>
                      <a:pt x="45" y="3"/>
                      <a:pt x="46" y="2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4"/>
                      <a:pt x="47" y="5"/>
                      <a:pt x="47" y="5"/>
                    </a:cubicBezTo>
                    <a:cubicBezTo>
                      <a:pt x="48" y="6"/>
                      <a:pt x="49" y="6"/>
                      <a:pt x="50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0" y="7"/>
                      <a:pt x="50" y="8"/>
                      <a:pt x="50" y="9"/>
                    </a:cubicBezTo>
                    <a:cubicBezTo>
                      <a:pt x="50" y="10"/>
                      <a:pt x="51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1" y="12"/>
                      <a:pt x="50" y="13"/>
                      <a:pt x="50" y="14"/>
                    </a:cubicBezTo>
                    <a:cubicBezTo>
                      <a:pt x="50" y="15"/>
                      <a:pt x="50" y="16"/>
                      <a:pt x="51" y="17"/>
                    </a:cubicBezTo>
                    <a:cubicBezTo>
                      <a:pt x="51" y="17"/>
                      <a:pt x="51" y="17"/>
                      <a:pt x="50" y="17"/>
                    </a:cubicBezTo>
                    <a:cubicBezTo>
                      <a:pt x="49" y="17"/>
                      <a:pt x="48" y="17"/>
                      <a:pt x="47" y="17"/>
                    </a:cubicBezTo>
                    <a:cubicBezTo>
                      <a:pt x="47" y="18"/>
                      <a:pt x="46" y="19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5" y="19"/>
                      <a:pt x="44" y="19"/>
                      <a:pt x="43" y="19"/>
                    </a:cubicBezTo>
                    <a:cubicBezTo>
                      <a:pt x="42" y="19"/>
                      <a:pt x="41" y="19"/>
                      <a:pt x="41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19"/>
                      <a:pt x="40" y="18"/>
                      <a:pt x="39" y="17"/>
                    </a:cubicBezTo>
                    <a:cubicBezTo>
                      <a:pt x="38" y="17"/>
                      <a:pt x="37" y="17"/>
                      <a:pt x="36" y="17"/>
                    </a:cubicBezTo>
                    <a:cubicBezTo>
                      <a:pt x="36" y="17"/>
                      <a:pt x="35" y="17"/>
                      <a:pt x="35" y="17"/>
                    </a:cubicBezTo>
                    <a:cubicBezTo>
                      <a:pt x="36" y="16"/>
                      <a:pt x="36" y="15"/>
                      <a:pt x="36" y="14"/>
                    </a:cubicBezTo>
                    <a:cubicBezTo>
                      <a:pt x="36" y="13"/>
                      <a:pt x="35" y="12"/>
                      <a:pt x="34" y="12"/>
                    </a:cubicBezTo>
                    <a:cubicBezTo>
                      <a:pt x="34" y="12"/>
                      <a:pt x="34" y="12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1"/>
                      <a:pt x="36" y="10"/>
                      <a:pt x="36" y="9"/>
                    </a:cubicBezTo>
                    <a:close/>
                    <a:moveTo>
                      <a:pt x="55" y="30"/>
                    </a:moveTo>
                    <a:cubicBezTo>
                      <a:pt x="45" y="30"/>
                      <a:pt x="37" y="38"/>
                      <a:pt x="37" y="47"/>
                    </a:cubicBezTo>
                    <a:cubicBezTo>
                      <a:pt x="37" y="57"/>
                      <a:pt x="45" y="65"/>
                      <a:pt x="55" y="65"/>
                    </a:cubicBezTo>
                    <a:cubicBezTo>
                      <a:pt x="65" y="65"/>
                      <a:pt x="73" y="57"/>
                      <a:pt x="73" y="47"/>
                    </a:cubicBezTo>
                    <a:cubicBezTo>
                      <a:pt x="73" y="38"/>
                      <a:pt x="65" y="30"/>
                      <a:pt x="55" y="30"/>
                    </a:cubicBezTo>
                    <a:close/>
                    <a:moveTo>
                      <a:pt x="55" y="63"/>
                    </a:moveTo>
                    <a:cubicBezTo>
                      <a:pt x="46" y="63"/>
                      <a:pt x="39" y="56"/>
                      <a:pt x="39" y="47"/>
                    </a:cubicBezTo>
                    <a:cubicBezTo>
                      <a:pt x="39" y="39"/>
                      <a:pt x="46" y="32"/>
                      <a:pt x="55" y="32"/>
                    </a:cubicBezTo>
                    <a:cubicBezTo>
                      <a:pt x="64" y="32"/>
                      <a:pt x="71" y="39"/>
                      <a:pt x="71" y="47"/>
                    </a:cubicBezTo>
                    <a:cubicBezTo>
                      <a:pt x="71" y="56"/>
                      <a:pt x="64" y="63"/>
                      <a:pt x="55" y="63"/>
                    </a:cubicBezTo>
                    <a:close/>
                    <a:moveTo>
                      <a:pt x="43" y="17"/>
                    </a:moveTo>
                    <a:cubicBezTo>
                      <a:pt x="46" y="17"/>
                      <a:pt x="49" y="15"/>
                      <a:pt x="49" y="11"/>
                    </a:cubicBezTo>
                    <a:cubicBezTo>
                      <a:pt x="49" y="8"/>
                      <a:pt x="46" y="5"/>
                      <a:pt x="43" y="5"/>
                    </a:cubicBezTo>
                    <a:cubicBezTo>
                      <a:pt x="40" y="5"/>
                      <a:pt x="37" y="8"/>
                      <a:pt x="37" y="11"/>
                    </a:cubicBezTo>
                    <a:cubicBezTo>
                      <a:pt x="37" y="15"/>
                      <a:pt x="40" y="17"/>
                      <a:pt x="43" y="17"/>
                    </a:cubicBezTo>
                    <a:close/>
                    <a:moveTo>
                      <a:pt x="43" y="7"/>
                    </a:moveTo>
                    <a:cubicBezTo>
                      <a:pt x="45" y="7"/>
                      <a:pt x="47" y="9"/>
                      <a:pt x="47" y="11"/>
                    </a:cubicBezTo>
                    <a:cubicBezTo>
                      <a:pt x="47" y="14"/>
                      <a:pt x="45" y="15"/>
                      <a:pt x="43" y="15"/>
                    </a:cubicBezTo>
                    <a:cubicBezTo>
                      <a:pt x="41" y="15"/>
                      <a:pt x="39" y="14"/>
                      <a:pt x="39" y="11"/>
                    </a:cubicBezTo>
                    <a:cubicBezTo>
                      <a:pt x="39" y="9"/>
                      <a:pt x="41" y="7"/>
                      <a:pt x="43" y="7"/>
                    </a:cubicBezTo>
                    <a:close/>
                    <a:moveTo>
                      <a:pt x="66" y="40"/>
                    </a:moveTo>
                    <a:cubicBezTo>
                      <a:pt x="66" y="41"/>
                      <a:pt x="66" y="42"/>
                      <a:pt x="66" y="43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2" y="55"/>
                      <a:pt x="52" y="55"/>
                      <a:pt x="52" y="54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4" y="47"/>
                      <a:pt x="44" y="46"/>
                      <a:pt x="45" y="45"/>
                    </a:cubicBezTo>
                    <a:cubicBezTo>
                      <a:pt x="45" y="45"/>
                      <a:pt x="46" y="45"/>
                      <a:pt x="47" y="4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4" y="40"/>
                      <a:pt x="65" y="40"/>
                      <a:pt x="66" y="40"/>
                    </a:cubicBezTo>
                    <a:close/>
                    <a:moveTo>
                      <a:pt x="27" y="35"/>
                    </a:moveTo>
                    <a:cubicBezTo>
                      <a:pt x="27" y="29"/>
                      <a:pt x="23" y="25"/>
                      <a:pt x="18" y="25"/>
                    </a:cubicBezTo>
                    <a:cubicBezTo>
                      <a:pt x="12" y="25"/>
                      <a:pt x="8" y="29"/>
                      <a:pt x="8" y="35"/>
                    </a:cubicBezTo>
                    <a:cubicBezTo>
                      <a:pt x="8" y="40"/>
                      <a:pt x="12" y="44"/>
                      <a:pt x="18" y="44"/>
                    </a:cubicBezTo>
                    <a:cubicBezTo>
                      <a:pt x="23" y="44"/>
                      <a:pt x="27" y="40"/>
                      <a:pt x="27" y="35"/>
                    </a:cubicBezTo>
                    <a:close/>
                    <a:moveTo>
                      <a:pt x="18" y="42"/>
                    </a:moveTo>
                    <a:cubicBezTo>
                      <a:pt x="14" y="42"/>
                      <a:pt x="10" y="39"/>
                      <a:pt x="10" y="35"/>
                    </a:cubicBezTo>
                    <a:cubicBezTo>
                      <a:pt x="10" y="31"/>
                      <a:pt x="14" y="27"/>
                      <a:pt x="18" y="27"/>
                    </a:cubicBezTo>
                    <a:cubicBezTo>
                      <a:pt x="22" y="27"/>
                      <a:pt x="25" y="31"/>
                      <a:pt x="25" y="35"/>
                    </a:cubicBezTo>
                    <a:cubicBezTo>
                      <a:pt x="25" y="39"/>
                      <a:pt x="22" y="42"/>
                      <a:pt x="18" y="42"/>
                    </a:cubicBezTo>
                    <a:close/>
                    <a:moveTo>
                      <a:pt x="21" y="35"/>
                    </a:move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38"/>
                      <a:pt x="14" y="37"/>
                      <a:pt x="14" y="35"/>
                    </a:cubicBezTo>
                    <a:cubicBezTo>
                      <a:pt x="14" y="33"/>
                      <a:pt x="16" y="31"/>
                      <a:pt x="18" y="31"/>
                    </a:cubicBezTo>
                    <a:cubicBezTo>
                      <a:pt x="20" y="31"/>
                      <a:pt x="21" y="33"/>
                      <a:pt x="21" y="35"/>
                    </a:cubicBezTo>
                    <a:close/>
                    <a:moveTo>
                      <a:pt x="56" y="13"/>
                    </a:moveTo>
                    <a:cubicBezTo>
                      <a:pt x="56" y="13"/>
                      <a:pt x="56" y="12"/>
                      <a:pt x="56" y="11"/>
                    </a:cubicBezTo>
                    <a:cubicBezTo>
                      <a:pt x="56" y="11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62" y="15"/>
                      <a:pt x="66" y="23"/>
                      <a:pt x="67" y="32"/>
                    </a:cubicBezTo>
                    <a:cubicBezTo>
                      <a:pt x="66" y="31"/>
                      <a:pt x="65" y="31"/>
                      <a:pt x="63" y="30"/>
                    </a:cubicBezTo>
                    <a:cubicBezTo>
                      <a:pt x="63" y="24"/>
                      <a:pt x="60" y="18"/>
                      <a:pt x="56" y="14"/>
                    </a:cubicBezTo>
                    <a:cubicBezTo>
                      <a:pt x="56" y="13"/>
                      <a:pt x="56" y="13"/>
                      <a:pt x="56" y="13"/>
                    </a:cubicBezTo>
                    <a:close/>
                    <a:moveTo>
                      <a:pt x="14" y="16"/>
                    </a:moveTo>
                    <a:cubicBezTo>
                      <a:pt x="13" y="16"/>
                      <a:pt x="12" y="16"/>
                      <a:pt x="11" y="17"/>
                    </a:cubicBezTo>
                    <a:cubicBezTo>
                      <a:pt x="16" y="9"/>
                      <a:pt x="24" y="4"/>
                      <a:pt x="34" y="3"/>
                    </a:cubicBezTo>
                    <a:cubicBezTo>
                      <a:pt x="33" y="4"/>
                      <a:pt x="32" y="4"/>
                      <a:pt x="32" y="5"/>
                    </a:cubicBezTo>
                    <a:cubicBezTo>
                      <a:pt x="32" y="6"/>
                      <a:pt x="32" y="6"/>
                      <a:pt x="31" y="6"/>
                    </a:cubicBezTo>
                    <a:cubicBezTo>
                      <a:pt x="25" y="7"/>
                      <a:pt x="19" y="11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lnTo>
                      <a:pt x="14" y="16"/>
                    </a:lnTo>
                    <a:close/>
                    <a:moveTo>
                      <a:pt x="40" y="59"/>
                    </a:moveTo>
                    <a:cubicBezTo>
                      <a:pt x="41" y="60"/>
                      <a:pt x="42" y="61"/>
                      <a:pt x="43" y="62"/>
                    </a:cubicBezTo>
                    <a:cubicBezTo>
                      <a:pt x="41" y="63"/>
                      <a:pt x="39" y="63"/>
                      <a:pt x="37" y="63"/>
                    </a:cubicBezTo>
                    <a:cubicBezTo>
                      <a:pt x="28" y="63"/>
                      <a:pt x="20" y="59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6" y="53"/>
                      <a:pt x="16" y="53"/>
                    </a:cubicBezTo>
                    <a:cubicBezTo>
                      <a:pt x="17" y="53"/>
                      <a:pt x="17" y="52"/>
                      <a:pt x="17" y="52"/>
                    </a:cubicBezTo>
                    <a:cubicBezTo>
                      <a:pt x="22" y="57"/>
                      <a:pt x="29" y="60"/>
                      <a:pt x="37" y="60"/>
                    </a:cubicBezTo>
                    <a:cubicBezTo>
                      <a:pt x="38" y="60"/>
                      <a:pt x="39" y="60"/>
                      <a:pt x="40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31"/>
              <p:cNvSpPr>
                <a:spLocks noEditPoints="1"/>
              </p:cNvSpPr>
              <p:nvPr/>
            </p:nvSpPr>
            <p:spPr bwMode="auto">
              <a:xfrm>
                <a:off x="4653859" y="2556445"/>
                <a:ext cx="499717" cy="543488"/>
              </a:xfrm>
              <a:custGeom>
                <a:avLst/>
                <a:gdLst>
                  <a:gd name="T0" fmla="*/ 42 w 58"/>
                  <a:gd name="T1" fmla="*/ 4 h 63"/>
                  <a:gd name="T2" fmla="*/ 41 w 58"/>
                  <a:gd name="T3" fmla="*/ 10 h 63"/>
                  <a:gd name="T4" fmla="*/ 17 w 58"/>
                  <a:gd name="T5" fmla="*/ 47 h 63"/>
                  <a:gd name="T6" fmla="*/ 15 w 58"/>
                  <a:gd name="T7" fmla="*/ 54 h 63"/>
                  <a:gd name="T8" fmla="*/ 19 w 58"/>
                  <a:gd name="T9" fmla="*/ 47 h 63"/>
                  <a:gd name="T10" fmla="*/ 49 w 58"/>
                  <a:gd name="T11" fmla="*/ 19 h 63"/>
                  <a:gd name="T12" fmla="*/ 53 w 58"/>
                  <a:gd name="T13" fmla="*/ 14 h 63"/>
                  <a:gd name="T14" fmla="*/ 48 w 58"/>
                  <a:gd name="T15" fmla="*/ 19 h 63"/>
                  <a:gd name="T16" fmla="*/ 4 w 58"/>
                  <a:gd name="T17" fmla="*/ 43 h 63"/>
                  <a:gd name="T18" fmla="*/ 11 w 58"/>
                  <a:gd name="T19" fmla="*/ 41 h 63"/>
                  <a:gd name="T20" fmla="*/ 57 w 58"/>
                  <a:gd name="T21" fmla="*/ 28 h 63"/>
                  <a:gd name="T22" fmla="*/ 51 w 58"/>
                  <a:gd name="T23" fmla="*/ 30 h 63"/>
                  <a:gd name="T24" fmla="*/ 57 w 58"/>
                  <a:gd name="T25" fmla="*/ 28 h 63"/>
                  <a:gd name="T26" fmla="*/ 1 w 58"/>
                  <a:gd name="T27" fmla="*/ 28 h 63"/>
                  <a:gd name="T28" fmla="*/ 7 w 58"/>
                  <a:gd name="T29" fmla="*/ 30 h 63"/>
                  <a:gd name="T30" fmla="*/ 48 w 58"/>
                  <a:gd name="T31" fmla="*/ 39 h 63"/>
                  <a:gd name="T32" fmla="*/ 54 w 58"/>
                  <a:gd name="T33" fmla="*/ 44 h 63"/>
                  <a:gd name="T34" fmla="*/ 49 w 58"/>
                  <a:gd name="T35" fmla="*/ 39 h 63"/>
                  <a:gd name="T36" fmla="*/ 5 w 58"/>
                  <a:gd name="T37" fmla="*/ 16 h 63"/>
                  <a:gd name="T38" fmla="*/ 11 w 58"/>
                  <a:gd name="T39" fmla="*/ 18 h 63"/>
                  <a:gd name="T40" fmla="*/ 41 w 58"/>
                  <a:gd name="T41" fmla="*/ 47 h 63"/>
                  <a:gd name="T42" fmla="*/ 42 w 58"/>
                  <a:gd name="T43" fmla="*/ 54 h 63"/>
                  <a:gd name="T44" fmla="*/ 44 w 58"/>
                  <a:gd name="T45" fmla="*/ 53 h 63"/>
                  <a:gd name="T46" fmla="*/ 18 w 58"/>
                  <a:gd name="T47" fmla="*/ 11 h 63"/>
                  <a:gd name="T48" fmla="*/ 16 w 58"/>
                  <a:gd name="T49" fmla="*/ 4 h 63"/>
                  <a:gd name="T50" fmla="*/ 17 w 58"/>
                  <a:gd name="T51" fmla="*/ 10 h 63"/>
                  <a:gd name="T52" fmla="*/ 30 w 58"/>
                  <a:gd name="T53" fmla="*/ 1 h 63"/>
                  <a:gd name="T54" fmla="*/ 28 w 58"/>
                  <a:gd name="T55" fmla="*/ 7 h 63"/>
                  <a:gd name="T56" fmla="*/ 40 w 58"/>
                  <a:gd name="T57" fmla="*/ 41 h 63"/>
                  <a:gd name="T58" fmla="*/ 37 w 58"/>
                  <a:gd name="T59" fmla="*/ 51 h 63"/>
                  <a:gd name="T60" fmla="*/ 38 w 58"/>
                  <a:gd name="T61" fmla="*/ 55 h 63"/>
                  <a:gd name="T62" fmla="*/ 35 w 58"/>
                  <a:gd name="T63" fmla="*/ 60 h 63"/>
                  <a:gd name="T64" fmla="*/ 28 w 58"/>
                  <a:gd name="T65" fmla="*/ 63 h 63"/>
                  <a:gd name="T66" fmla="*/ 21 w 58"/>
                  <a:gd name="T67" fmla="*/ 58 h 63"/>
                  <a:gd name="T68" fmla="*/ 22 w 58"/>
                  <a:gd name="T69" fmla="*/ 53 h 63"/>
                  <a:gd name="T70" fmla="*/ 21 w 58"/>
                  <a:gd name="T71" fmla="*/ 49 h 63"/>
                  <a:gd name="T72" fmla="*/ 13 w 58"/>
                  <a:gd name="T73" fmla="*/ 29 h 63"/>
                  <a:gd name="T74" fmla="*/ 33 w 58"/>
                  <a:gd name="T75" fmla="*/ 61 h 63"/>
                  <a:gd name="T76" fmla="*/ 25 w 58"/>
                  <a:gd name="T77" fmla="*/ 61 h 63"/>
                  <a:gd name="T78" fmla="*/ 33 w 58"/>
                  <a:gd name="T79" fmla="*/ 61 h 63"/>
                  <a:gd name="T80" fmla="*/ 23 w 58"/>
                  <a:gd name="T81" fmla="*/ 58 h 63"/>
                  <a:gd name="T82" fmla="*/ 31 w 58"/>
                  <a:gd name="T83" fmla="*/ 58 h 63"/>
                  <a:gd name="T84" fmla="*/ 34 w 58"/>
                  <a:gd name="T85" fmla="*/ 57 h 63"/>
                  <a:gd name="T86" fmla="*/ 23 w 58"/>
                  <a:gd name="T87" fmla="*/ 55 h 63"/>
                  <a:gd name="T88" fmla="*/ 36 w 58"/>
                  <a:gd name="T89" fmla="*/ 55 h 63"/>
                  <a:gd name="T90" fmla="*/ 25 w 58"/>
                  <a:gd name="T91" fmla="*/ 52 h 63"/>
                  <a:gd name="T92" fmla="*/ 34 w 58"/>
                  <a:gd name="T93" fmla="*/ 52 h 63"/>
                  <a:gd name="T94" fmla="*/ 34 w 58"/>
                  <a:gd name="T95" fmla="*/ 50 h 63"/>
                  <a:gd name="T96" fmla="*/ 25 w 58"/>
                  <a:gd name="T97" fmla="*/ 49 h 63"/>
                  <a:gd name="T98" fmla="*/ 34 w 58"/>
                  <a:gd name="T99" fmla="*/ 50 h 63"/>
                  <a:gd name="T100" fmla="*/ 15 w 58"/>
                  <a:gd name="T101" fmla="*/ 29 h 63"/>
                  <a:gd name="T102" fmla="*/ 25 w 58"/>
                  <a:gd name="T103" fmla="*/ 47 h 63"/>
                  <a:gd name="T104" fmla="*/ 24 w 58"/>
                  <a:gd name="T105" fmla="*/ 31 h 63"/>
                  <a:gd name="T106" fmla="*/ 31 w 58"/>
                  <a:gd name="T107" fmla="*/ 47 h 63"/>
                  <a:gd name="T108" fmla="*/ 35 w 58"/>
                  <a:gd name="T109" fmla="*/ 32 h 63"/>
                  <a:gd name="T110" fmla="*/ 35 w 58"/>
                  <a:gd name="T111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" h="63">
                    <a:moveTo>
                      <a:pt x="40" y="11"/>
                    </a:moveTo>
                    <a:cubicBezTo>
                      <a:pt x="39" y="10"/>
                      <a:pt x="39" y="10"/>
                      <a:pt x="39" y="9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3" y="4"/>
                      <a:pt x="43" y="3"/>
                      <a:pt x="44" y="4"/>
                    </a:cubicBezTo>
                    <a:cubicBezTo>
                      <a:pt x="44" y="4"/>
                      <a:pt x="44" y="5"/>
                      <a:pt x="44" y="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lose/>
                    <a:moveTo>
                      <a:pt x="17" y="47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7"/>
                      <a:pt x="19" y="47"/>
                    </a:cubicBezTo>
                    <a:cubicBezTo>
                      <a:pt x="18" y="47"/>
                      <a:pt x="18" y="47"/>
                      <a:pt x="17" y="47"/>
                    </a:cubicBezTo>
                    <a:close/>
                    <a:moveTo>
                      <a:pt x="48" y="19"/>
                    </a:moveTo>
                    <a:cubicBezTo>
                      <a:pt x="49" y="19"/>
                      <a:pt x="49" y="19"/>
                      <a:pt x="49" y="19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5" y="15"/>
                      <a:pt x="55" y="15"/>
                      <a:pt x="54" y="14"/>
                    </a:cubicBezTo>
                    <a:cubicBezTo>
                      <a:pt x="54" y="14"/>
                      <a:pt x="54" y="14"/>
                      <a:pt x="53" y="14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7"/>
                      <a:pt x="47" y="18"/>
                      <a:pt x="48" y="18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10" y="39"/>
                    </a:moveTo>
                    <a:cubicBezTo>
                      <a:pt x="5" y="42"/>
                      <a:pt x="5" y="42"/>
                      <a:pt x="5" y="42"/>
                    </a:cubicBezTo>
                    <a:cubicBezTo>
                      <a:pt x="4" y="42"/>
                      <a:pt x="4" y="43"/>
                      <a:pt x="4" y="43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5" y="44"/>
                      <a:pt x="5" y="44"/>
                      <a:pt x="6" y="44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1" y="39"/>
                      <a:pt x="10" y="39"/>
                      <a:pt x="10" y="39"/>
                    </a:cubicBezTo>
                    <a:close/>
                    <a:moveTo>
                      <a:pt x="57" y="28"/>
                    </a:move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50" y="29"/>
                      <a:pt x="51" y="30"/>
                      <a:pt x="51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29"/>
                      <a:pt x="58" y="29"/>
                    </a:cubicBezTo>
                    <a:cubicBezTo>
                      <a:pt x="58" y="28"/>
                      <a:pt x="58" y="28"/>
                      <a:pt x="57" y="28"/>
                    </a:cubicBezTo>
                    <a:close/>
                    <a:moveTo>
                      <a:pt x="8" y="29"/>
                    </a:moveTo>
                    <a:cubicBezTo>
                      <a:pt x="8" y="28"/>
                      <a:pt x="8" y="28"/>
                      <a:pt x="7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0" y="28"/>
                      <a:pt x="0" y="29"/>
                    </a:cubicBezTo>
                    <a:cubicBezTo>
                      <a:pt x="0" y="29"/>
                      <a:pt x="1" y="30"/>
                      <a:pt x="1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0"/>
                      <a:pt x="8" y="29"/>
                      <a:pt x="8" y="29"/>
                    </a:cubicBezTo>
                    <a:close/>
                    <a:moveTo>
                      <a:pt x="49" y="39"/>
                    </a:moveTo>
                    <a:cubicBezTo>
                      <a:pt x="48" y="39"/>
                      <a:pt x="48" y="39"/>
                      <a:pt x="48" y="39"/>
                    </a:cubicBezTo>
                    <a:cubicBezTo>
                      <a:pt x="47" y="40"/>
                      <a:pt x="47" y="40"/>
                      <a:pt x="48" y="41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44"/>
                      <a:pt x="53" y="44"/>
                      <a:pt x="54" y="44"/>
                    </a:cubicBezTo>
                    <a:cubicBezTo>
                      <a:pt x="54" y="44"/>
                      <a:pt x="54" y="44"/>
                      <a:pt x="54" y="43"/>
                    </a:cubicBezTo>
                    <a:cubicBezTo>
                      <a:pt x="55" y="43"/>
                      <a:pt x="55" y="42"/>
                      <a:pt x="54" y="42"/>
                    </a:cubicBezTo>
                    <a:lnTo>
                      <a:pt x="49" y="39"/>
                    </a:lnTo>
                    <a:close/>
                    <a:moveTo>
                      <a:pt x="6" y="14"/>
                    </a:moveTo>
                    <a:cubicBezTo>
                      <a:pt x="5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5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8"/>
                      <a:pt x="11" y="17"/>
                      <a:pt x="11" y="17"/>
                    </a:cubicBezTo>
                    <a:lnTo>
                      <a:pt x="6" y="14"/>
                    </a:lnTo>
                    <a:close/>
                    <a:moveTo>
                      <a:pt x="41" y="47"/>
                    </a:moveTo>
                    <a:cubicBezTo>
                      <a:pt x="41" y="47"/>
                      <a:pt x="40" y="47"/>
                      <a:pt x="40" y="47"/>
                    </a:cubicBezTo>
                    <a:cubicBezTo>
                      <a:pt x="39" y="47"/>
                      <a:pt x="39" y="48"/>
                      <a:pt x="39" y="48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4" y="54"/>
                      <a:pt x="44" y="54"/>
                    </a:cubicBezTo>
                    <a:cubicBezTo>
                      <a:pt x="44" y="54"/>
                      <a:pt x="44" y="53"/>
                      <a:pt x="44" y="53"/>
                    </a:cubicBezTo>
                    <a:lnTo>
                      <a:pt x="41" y="47"/>
                    </a:lnTo>
                    <a:close/>
                    <a:moveTo>
                      <a:pt x="17" y="10"/>
                    </a:moveTo>
                    <a:cubicBezTo>
                      <a:pt x="18" y="10"/>
                      <a:pt x="18" y="11"/>
                      <a:pt x="18" y="11"/>
                    </a:cubicBezTo>
                    <a:cubicBezTo>
                      <a:pt x="18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5" y="3"/>
                      <a:pt x="15" y="4"/>
                    </a:cubicBezTo>
                    <a:cubicBezTo>
                      <a:pt x="14" y="4"/>
                      <a:pt x="14" y="5"/>
                      <a:pt x="14" y="5"/>
                    </a:cubicBezTo>
                    <a:lnTo>
                      <a:pt x="17" y="10"/>
                    </a:lnTo>
                    <a:close/>
                    <a:moveTo>
                      <a:pt x="29" y="8"/>
                    </a:moveTo>
                    <a:cubicBezTo>
                      <a:pt x="30" y="8"/>
                      <a:pt x="30" y="7"/>
                      <a:pt x="30" y="7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29" y="0"/>
                    </a:cubicBezTo>
                    <a:cubicBezTo>
                      <a:pt x="29" y="0"/>
                      <a:pt x="28" y="0"/>
                      <a:pt x="28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9" y="8"/>
                      <a:pt x="29" y="8"/>
                    </a:cubicBezTo>
                    <a:close/>
                    <a:moveTo>
                      <a:pt x="45" y="29"/>
                    </a:moveTo>
                    <a:cubicBezTo>
                      <a:pt x="45" y="33"/>
                      <a:pt x="44" y="38"/>
                      <a:pt x="40" y="41"/>
                    </a:cubicBezTo>
                    <a:cubicBezTo>
                      <a:pt x="38" y="43"/>
                      <a:pt x="37" y="46"/>
                      <a:pt x="37" y="47"/>
                    </a:cubicBezTo>
                    <a:cubicBezTo>
                      <a:pt x="38" y="48"/>
                      <a:pt x="38" y="48"/>
                      <a:pt x="38" y="49"/>
                    </a:cubicBezTo>
                    <a:cubicBezTo>
                      <a:pt x="38" y="50"/>
                      <a:pt x="38" y="50"/>
                      <a:pt x="37" y="51"/>
                    </a:cubicBezTo>
                    <a:cubicBezTo>
                      <a:pt x="38" y="51"/>
                      <a:pt x="38" y="51"/>
                      <a:pt x="38" y="52"/>
                    </a:cubicBezTo>
                    <a:cubicBezTo>
                      <a:pt x="38" y="53"/>
                      <a:pt x="38" y="53"/>
                      <a:pt x="37" y="53"/>
                    </a:cubicBezTo>
                    <a:cubicBezTo>
                      <a:pt x="38" y="54"/>
                      <a:pt x="38" y="54"/>
                      <a:pt x="38" y="55"/>
                    </a:cubicBezTo>
                    <a:cubicBezTo>
                      <a:pt x="38" y="56"/>
                      <a:pt x="38" y="56"/>
                      <a:pt x="37" y="56"/>
                    </a:cubicBezTo>
                    <a:cubicBezTo>
                      <a:pt x="38" y="57"/>
                      <a:pt x="38" y="57"/>
                      <a:pt x="38" y="58"/>
                    </a:cubicBezTo>
                    <a:cubicBezTo>
                      <a:pt x="38" y="59"/>
                      <a:pt x="37" y="60"/>
                      <a:pt x="35" y="60"/>
                    </a:cubicBezTo>
                    <a:cubicBezTo>
                      <a:pt x="35" y="60"/>
                      <a:pt x="35" y="61"/>
                      <a:pt x="35" y="61"/>
                    </a:cubicBezTo>
                    <a:cubicBezTo>
                      <a:pt x="35" y="63"/>
                      <a:pt x="33" y="63"/>
                      <a:pt x="31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6" y="63"/>
                      <a:pt x="23" y="63"/>
                      <a:pt x="23" y="61"/>
                    </a:cubicBezTo>
                    <a:cubicBezTo>
                      <a:pt x="23" y="61"/>
                      <a:pt x="23" y="60"/>
                      <a:pt x="23" y="60"/>
                    </a:cubicBezTo>
                    <a:cubicBezTo>
                      <a:pt x="22" y="60"/>
                      <a:pt x="21" y="59"/>
                      <a:pt x="21" y="58"/>
                    </a:cubicBezTo>
                    <a:cubicBezTo>
                      <a:pt x="21" y="57"/>
                      <a:pt x="21" y="57"/>
                      <a:pt x="22" y="56"/>
                    </a:cubicBezTo>
                    <a:cubicBezTo>
                      <a:pt x="21" y="56"/>
                      <a:pt x="21" y="56"/>
                      <a:pt x="21" y="55"/>
                    </a:cubicBezTo>
                    <a:cubicBezTo>
                      <a:pt x="21" y="54"/>
                      <a:pt x="21" y="54"/>
                      <a:pt x="22" y="53"/>
                    </a:cubicBezTo>
                    <a:cubicBezTo>
                      <a:pt x="21" y="53"/>
                      <a:pt x="21" y="53"/>
                      <a:pt x="21" y="52"/>
                    </a:cubicBezTo>
                    <a:cubicBezTo>
                      <a:pt x="21" y="51"/>
                      <a:pt x="21" y="51"/>
                      <a:pt x="22" y="51"/>
                    </a:cubicBezTo>
                    <a:cubicBezTo>
                      <a:pt x="21" y="50"/>
                      <a:pt x="21" y="50"/>
                      <a:pt x="21" y="49"/>
                    </a:cubicBezTo>
                    <a:cubicBezTo>
                      <a:pt x="21" y="48"/>
                      <a:pt x="21" y="48"/>
                      <a:pt x="22" y="47"/>
                    </a:cubicBezTo>
                    <a:cubicBezTo>
                      <a:pt x="22" y="46"/>
                      <a:pt x="21" y="43"/>
                      <a:pt x="18" y="41"/>
                    </a:cubicBezTo>
                    <a:cubicBezTo>
                      <a:pt x="15" y="38"/>
                      <a:pt x="13" y="33"/>
                      <a:pt x="13" y="29"/>
                    </a:cubicBezTo>
                    <a:cubicBezTo>
                      <a:pt x="13" y="20"/>
                      <a:pt x="20" y="13"/>
                      <a:pt x="29" y="13"/>
                    </a:cubicBezTo>
                    <a:cubicBezTo>
                      <a:pt x="38" y="13"/>
                      <a:pt x="45" y="20"/>
                      <a:pt x="45" y="29"/>
                    </a:cubicBezTo>
                    <a:close/>
                    <a:moveTo>
                      <a:pt x="33" y="61"/>
                    </a:moveTo>
                    <a:cubicBezTo>
                      <a:pt x="33" y="61"/>
                      <a:pt x="32" y="60"/>
                      <a:pt x="31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6" y="60"/>
                      <a:pt x="26" y="61"/>
                      <a:pt x="25" y="61"/>
                    </a:cubicBezTo>
                    <a:cubicBezTo>
                      <a:pt x="26" y="61"/>
                      <a:pt x="26" y="61"/>
                      <a:pt x="28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2" y="61"/>
                      <a:pt x="33" y="61"/>
                      <a:pt x="33" y="61"/>
                    </a:cubicBezTo>
                    <a:close/>
                    <a:moveTo>
                      <a:pt x="34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4" y="57"/>
                      <a:pt x="23" y="58"/>
                      <a:pt x="23" y="58"/>
                    </a:cubicBezTo>
                    <a:cubicBezTo>
                      <a:pt x="23" y="58"/>
                      <a:pt x="24" y="58"/>
                      <a:pt x="25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5" y="58"/>
                      <a:pt x="35" y="58"/>
                      <a:pt x="36" y="58"/>
                    </a:cubicBezTo>
                    <a:cubicBezTo>
                      <a:pt x="35" y="58"/>
                      <a:pt x="35" y="57"/>
                      <a:pt x="34" y="57"/>
                    </a:cubicBezTo>
                    <a:close/>
                    <a:moveTo>
                      <a:pt x="34" y="54"/>
                    </a:move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4"/>
                      <a:pt x="23" y="55"/>
                      <a:pt x="23" y="55"/>
                    </a:cubicBezTo>
                    <a:cubicBezTo>
                      <a:pt x="23" y="55"/>
                      <a:pt x="24" y="55"/>
                      <a:pt x="25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5" y="55"/>
                      <a:pt x="35" y="55"/>
                      <a:pt x="36" y="55"/>
                    </a:cubicBezTo>
                    <a:cubicBezTo>
                      <a:pt x="35" y="55"/>
                      <a:pt x="35" y="54"/>
                      <a:pt x="34" y="54"/>
                    </a:cubicBezTo>
                    <a:close/>
                    <a:moveTo>
                      <a:pt x="34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3" y="52"/>
                      <a:pt x="23" y="52"/>
                    </a:cubicBezTo>
                    <a:cubicBezTo>
                      <a:pt x="23" y="52"/>
                      <a:pt x="24" y="52"/>
                      <a:pt x="2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6" y="52"/>
                    </a:cubicBezTo>
                    <a:cubicBezTo>
                      <a:pt x="35" y="52"/>
                      <a:pt x="35" y="52"/>
                      <a:pt x="34" y="52"/>
                    </a:cubicBezTo>
                    <a:close/>
                    <a:moveTo>
                      <a:pt x="34" y="50"/>
                    </a:moveTo>
                    <a:cubicBezTo>
                      <a:pt x="35" y="50"/>
                      <a:pt x="35" y="49"/>
                      <a:pt x="36" y="49"/>
                    </a:cubicBezTo>
                    <a:cubicBezTo>
                      <a:pt x="35" y="49"/>
                      <a:pt x="35" y="49"/>
                      <a:pt x="34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9"/>
                      <a:pt x="23" y="49"/>
                      <a:pt x="23" y="49"/>
                    </a:cubicBezTo>
                    <a:cubicBezTo>
                      <a:pt x="23" y="49"/>
                      <a:pt x="24" y="50"/>
                      <a:pt x="25" y="50"/>
                    </a:cubicBezTo>
                    <a:lnTo>
                      <a:pt x="34" y="50"/>
                    </a:lnTo>
                    <a:close/>
                    <a:moveTo>
                      <a:pt x="43" y="29"/>
                    </a:moveTo>
                    <a:cubicBezTo>
                      <a:pt x="43" y="21"/>
                      <a:pt x="37" y="15"/>
                      <a:pt x="29" y="15"/>
                    </a:cubicBezTo>
                    <a:cubicBezTo>
                      <a:pt x="22" y="15"/>
                      <a:pt x="15" y="21"/>
                      <a:pt x="15" y="29"/>
                    </a:cubicBezTo>
                    <a:cubicBezTo>
                      <a:pt x="15" y="33"/>
                      <a:pt x="17" y="36"/>
                      <a:pt x="20" y="39"/>
                    </a:cubicBezTo>
                    <a:cubicBezTo>
                      <a:pt x="22" y="42"/>
                      <a:pt x="23" y="44"/>
                      <a:pt x="24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2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3" y="31"/>
                      <a:pt x="34" y="31"/>
                      <a:pt x="35" y="31"/>
                    </a:cubicBezTo>
                    <a:cubicBezTo>
                      <a:pt x="35" y="31"/>
                      <a:pt x="35" y="32"/>
                      <a:pt x="35" y="32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4"/>
                      <a:pt x="37" y="42"/>
                      <a:pt x="39" y="39"/>
                    </a:cubicBezTo>
                    <a:cubicBezTo>
                      <a:pt x="42" y="36"/>
                      <a:pt x="43" y="33"/>
                      <a:pt x="4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4"/>
              <p:cNvSpPr>
                <a:spLocks noEditPoints="1"/>
              </p:cNvSpPr>
              <p:nvPr/>
            </p:nvSpPr>
            <p:spPr bwMode="auto">
              <a:xfrm>
                <a:off x="6615234" y="3401580"/>
                <a:ext cx="323634" cy="377574"/>
              </a:xfrm>
              <a:custGeom>
                <a:avLst/>
                <a:gdLst>
                  <a:gd name="T0" fmla="*/ 36 w 56"/>
                  <a:gd name="T1" fmla="*/ 14 h 65"/>
                  <a:gd name="T2" fmla="*/ 43 w 56"/>
                  <a:gd name="T3" fmla="*/ 2 h 65"/>
                  <a:gd name="T4" fmla="*/ 41 w 56"/>
                  <a:gd name="T5" fmla="*/ 0 h 65"/>
                  <a:gd name="T6" fmla="*/ 13 w 56"/>
                  <a:gd name="T7" fmla="*/ 1 h 65"/>
                  <a:gd name="T8" fmla="*/ 20 w 56"/>
                  <a:gd name="T9" fmla="*/ 14 h 65"/>
                  <a:gd name="T10" fmla="*/ 0 w 56"/>
                  <a:gd name="T11" fmla="*/ 37 h 65"/>
                  <a:gd name="T12" fmla="*/ 7 w 56"/>
                  <a:gd name="T13" fmla="*/ 65 h 65"/>
                  <a:gd name="T14" fmla="*/ 56 w 56"/>
                  <a:gd name="T15" fmla="*/ 58 h 65"/>
                  <a:gd name="T16" fmla="*/ 36 w 56"/>
                  <a:gd name="T17" fmla="*/ 15 h 65"/>
                  <a:gd name="T18" fmla="*/ 23 w 56"/>
                  <a:gd name="T19" fmla="*/ 4 h 65"/>
                  <a:gd name="T20" fmla="*/ 21 w 56"/>
                  <a:gd name="T21" fmla="*/ 5 h 65"/>
                  <a:gd name="T22" fmla="*/ 22 w 56"/>
                  <a:gd name="T23" fmla="*/ 13 h 65"/>
                  <a:gd name="T24" fmla="*/ 39 w 56"/>
                  <a:gd name="T25" fmla="*/ 3 h 65"/>
                  <a:gd name="T26" fmla="*/ 26 w 56"/>
                  <a:gd name="T27" fmla="*/ 13 h 65"/>
                  <a:gd name="T28" fmla="*/ 33 w 56"/>
                  <a:gd name="T29" fmla="*/ 15 h 65"/>
                  <a:gd name="T30" fmla="*/ 23 w 56"/>
                  <a:gd name="T31" fmla="*/ 16 h 65"/>
                  <a:gd name="T32" fmla="*/ 53 w 56"/>
                  <a:gd name="T33" fmla="*/ 58 h 65"/>
                  <a:gd name="T34" fmla="*/ 7 w 56"/>
                  <a:gd name="T35" fmla="*/ 62 h 65"/>
                  <a:gd name="T36" fmla="*/ 3 w 56"/>
                  <a:gd name="T37" fmla="*/ 37 h 65"/>
                  <a:gd name="T38" fmla="*/ 34 w 56"/>
                  <a:gd name="T39" fmla="*/ 18 h 65"/>
                  <a:gd name="T40" fmla="*/ 53 w 56"/>
                  <a:gd name="T41" fmla="*/ 58 h 65"/>
                  <a:gd name="T42" fmla="*/ 8 w 56"/>
                  <a:gd name="T43" fmla="*/ 54 h 65"/>
                  <a:gd name="T44" fmla="*/ 12 w 56"/>
                  <a:gd name="T45" fmla="*/ 58 h 65"/>
                  <a:gd name="T46" fmla="*/ 6 w 56"/>
                  <a:gd name="T47" fmla="*/ 54 h 65"/>
                  <a:gd name="T48" fmla="*/ 23 w 56"/>
                  <a:gd name="T49" fmla="*/ 21 h 65"/>
                  <a:gd name="T50" fmla="*/ 23 w 56"/>
                  <a:gd name="T51" fmla="*/ 23 h 65"/>
                  <a:gd name="T52" fmla="*/ 28 w 56"/>
                  <a:gd name="T53" fmla="*/ 28 h 65"/>
                  <a:gd name="T54" fmla="*/ 28 w 56"/>
                  <a:gd name="T55" fmla="*/ 53 h 65"/>
                  <a:gd name="T56" fmla="*/ 28 w 56"/>
                  <a:gd name="T57" fmla="*/ 28 h 65"/>
                  <a:gd name="T58" fmla="*/ 17 w 56"/>
                  <a:gd name="T59" fmla="*/ 41 h 65"/>
                  <a:gd name="T60" fmla="*/ 38 w 56"/>
                  <a:gd name="T61" fmla="*/ 41 h 65"/>
                  <a:gd name="T62" fmla="*/ 26 w 56"/>
                  <a:gd name="T63" fmla="*/ 37 h 65"/>
                  <a:gd name="T64" fmla="*/ 32 w 56"/>
                  <a:gd name="T65" fmla="*/ 44 h 65"/>
                  <a:gd name="T66" fmla="*/ 29 w 56"/>
                  <a:gd name="T67" fmla="*/ 49 h 65"/>
                  <a:gd name="T68" fmla="*/ 27 w 56"/>
                  <a:gd name="T69" fmla="*/ 49 h 65"/>
                  <a:gd name="T70" fmla="*/ 24 w 56"/>
                  <a:gd name="T71" fmla="*/ 44 h 65"/>
                  <a:gd name="T72" fmla="*/ 26 w 56"/>
                  <a:gd name="T73" fmla="*/ 44 h 65"/>
                  <a:gd name="T74" fmla="*/ 30 w 56"/>
                  <a:gd name="T75" fmla="*/ 44 h 65"/>
                  <a:gd name="T76" fmla="*/ 24 w 56"/>
                  <a:gd name="T77" fmla="*/ 37 h 65"/>
                  <a:gd name="T78" fmla="*/ 27 w 56"/>
                  <a:gd name="T79" fmla="*/ 32 h 65"/>
                  <a:gd name="T80" fmla="*/ 29 w 56"/>
                  <a:gd name="T81" fmla="*/ 32 h 65"/>
                  <a:gd name="T82" fmla="*/ 32 w 56"/>
                  <a:gd name="T83" fmla="*/ 37 h 65"/>
                  <a:gd name="T84" fmla="*/ 30 w 56"/>
                  <a:gd name="T85" fmla="*/ 37 h 65"/>
                  <a:gd name="T86" fmla="*/ 26 w 56"/>
                  <a:gd name="T87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" h="65">
                    <a:moveTo>
                      <a:pt x="36" y="15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2"/>
                    </a:cubicBezTo>
                    <a:cubicBezTo>
                      <a:pt x="43" y="1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1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9" y="16"/>
                      <a:pt x="0" y="26"/>
                      <a:pt x="0" y="3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5"/>
                      <a:pt x="7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3" y="65"/>
                      <a:pt x="56" y="61"/>
                      <a:pt x="56" y="58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26"/>
                      <a:pt x="47" y="16"/>
                      <a:pt x="36" y="15"/>
                    </a:cubicBezTo>
                    <a:close/>
                    <a:moveTo>
                      <a:pt x="26" y="13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4"/>
                      <a:pt x="21" y="4"/>
                      <a:pt x="21" y="5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3" y="13"/>
                      <a:pt x="33" y="13"/>
                      <a:pt x="33" y="13"/>
                    </a:cubicBezTo>
                    <a:lnTo>
                      <a:pt x="26" y="13"/>
                    </a:lnTo>
                    <a:close/>
                    <a:moveTo>
                      <a:pt x="2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23" y="16"/>
                      <a:pt x="23" y="16"/>
                      <a:pt x="23" y="16"/>
                    </a:cubicBezTo>
                    <a:lnTo>
                      <a:pt x="23" y="15"/>
                    </a:lnTo>
                    <a:close/>
                    <a:moveTo>
                      <a:pt x="53" y="58"/>
                    </a:moveTo>
                    <a:cubicBezTo>
                      <a:pt x="53" y="60"/>
                      <a:pt x="51" y="62"/>
                      <a:pt x="49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5" y="62"/>
                      <a:pt x="3" y="60"/>
                      <a:pt x="3" y="58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26"/>
                      <a:pt x="11" y="18"/>
                      <a:pt x="22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4" y="18"/>
                      <a:pt x="53" y="26"/>
                      <a:pt x="53" y="37"/>
                    </a:cubicBezTo>
                    <a:lnTo>
                      <a:pt x="53" y="58"/>
                    </a:lnTo>
                    <a:close/>
                    <a:moveTo>
                      <a:pt x="8" y="38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55"/>
                      <a:pt x="9" y="57"/>
                      <a:pt x="11" y="57"/>
                    </a:cubicBezTo>
                    <a:cubicBezTo>
                      <a:pt x="11" y="57"/>
                      <a:pt x="12" y="57"/>
                      <a:pt x="12" y="58"/>
                    </a:cubicBezTo>
                    <a:cubicBezTo>
                      <a:pt x="12" y="58"/>
                      <a:pt x="11" y="59"/>
                      <a:pt x="11" y="59"/>
                    </a:cubicBezTo>
                    <a:cubicBezTo>
                      <a:pt x="8" y="59"/>
                      <a:pt x="6" y="56"/>
                      <a:pt x="6" y="54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28"/>
                      <a:pt x="14" y="21"/>
                      <a:pt x="23" y="21"/>
                    </a:cubicBezTo>
                    <a:cubicBezTo>
                      <a:pt x="24" y="21"/>
                      <a:pt x="24" y="21"/>
                      <a:pt x="24" y="22"/>
                    </a:cubicBezTo>
                    <a:cubicBezTo>
                      <a:pt x="24" y="22"/>
                      <a:pt x="24" y="23"/>
                      <a:pt x="23" y="23"/>
                    </a:cubicBezTo>
                    <a:cubicBezTo>
                      <a:pt x="15" y="23"/>
                      <a:pt x="8" y="29"/>
                      <a:pt x="8" y="38"/>
                    </a:cubicBezTo>
                    <a:close/>
                    <a:moveTo>
                      <a:pt x="28" y="28"/>
                    </a:moveTo>
                    <a:cubicBezTo>
                      <a:pt x="21" y="28"/>
                      <a:pt x="15" y="34"/>
                      <a:pt x="15" y="41"/>
                    </a:cubicBezTo>
                    <a:cubicBezTo>
                      <a:pt x="15" y="47"/>
                      <a:pt x="21" y="53"/>
                      <a:pt x="28" y="53"/>
                    </a:cubicBezTo>
                    <a:cubicBezTo>
                      <a:pt x="35" y="53"/>
                      <a:pt x="40" y="47"/>
                      <a:pt x="40" y="41"/>
                    </a:cubicBezTo>
                    <a:cubicBezTo>
                      <a:pt x="40" y="34"/>
                      <a:pt x="35" y="28"/>
                      <a:pt x="28" y="28"/>
                    </a:cubicBezTo>
                    <a:close/>
                    <a:moveTo>
                      <a:pt x="28" y="51"/>
                    </a:moveTo>
                    <a:cubicBezTo>
                      <a:pt x="22" y="51"/>
                      <a:pt x="17" y="46"/>
                      <a:pt x="17" y="41"/>
                    </a:cubicBezTo>
                    <a:cubicBezTo>
                      <a:pt x="17" y="35"/>
                      <a:pt x="22" y="30"/>
                      <a:pt x="28" y="30"/>
                    </a:cubicBezTo>
                    <a:cubicBezTo>
                      <a:pt x="33" y="30"/>
                      <a:pt x="38" y="35"/>
                      <a:pt x="38" y="41"/>
                    </a:cubicBezTo>
                    <a:cubicBezTo>
                      <a:pt x="38" y="46"/>
                      <a:pt x="33" y="51"/>
                      <a:pt x="28" y="51"/>
                    </a:cubicBezTo>
                    <a:close/>
                    <a:moveTo>
                      <a:pt x="26" y="37"/>
                    </a:moveTo>
                    <a:cubicBezTo>
                      <a:pt x="26" y="39"/>
                      <a:pt x="27" y="40"/>
                      <a:pt x="28" y="40"/>
                    </a:cubicBezTo>
                    <a:cubicBezTo>
                      <a:pt x="30" y="40"/>
                      <a:pt x="32" y="41"/>
                      <a:pt x="32" y="44"/>
                    </a:cubicBezTo>
                    <a:cubicBezTo>
                      <a:pt x="32" y="46"/>
                      <a:pt x="31" y="47"/>
                      <a:pt x="29" y="48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9"/>
                      <a:pt x="28" y="50"/>
                      <a:pt x="28" y="50"/>
                    </a:cubicBezTo>
                    <a:cubicBezTo>
                      <a:pt x="27" y="50"/>
                      <a:pt x="27" y="49"/>
                      <a:pt x="27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5" y="47"/>
                      <a:pt x="24" y="46"/>
                      <a:pt x="24" y="44"/>
                    </a:cubicBezTo>
                    <a:cubicBezTo>
                      <a:pt x="24" y="43"/>
                      <a:pt x="24" y="43"/>
                      <a:pt x="25" y="43"/>
                    </a:cubicBezTo>
                    <a:cubicBezTo>
                      <a:pt x="25" y="43"/>
                      <a:pt x="26" y="43"/>
                      <a:pt x="26" y="44"/>
                    </a:cubicBezTo>
                    <a:cubicBezTo>
                      <a:pt x="26" y="45"/>
                      <a:pt x="27" y="46"/>
                      <a:pt x="28" y="46"/>
                    </a:cubicBezTo>
                    <a:cubicBezTo>
                      <a:pt x="29" y="46"/>
                      <a:pt x="30" y="45"/>
                      <a:pt x="30" y="44"/>
                    </a:cubicBezTo>
                    <a:cubicBezTo>
                      <a:pt x="30" y="42"/>
                      <a:pt x="29" y="42"/>
                      <a:pt x="28" y="42"/>
                    </a:cubicBezTo>
                    <a:cubicBezTo>
                      <a:pt x="25" y="42"/>
                      <a:pt x="24" y="40"/>
                      <a:pt x="24" y="37"/>
                    </a:cubicBezTo>
                    <a:cubicBezTo>
                      <a:pt x="24" y="36"/>
                      <a:pt x="25" y="34"/>
                      <a:pt x="27" y="34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1"/>
                      <a:pt x="28" y="31"/>
                    </a:cubicBezTo>
                    <a:cubicBezTo>
                      <a:pt x="28" y="31"/>
                      <a:pt x="29" y="32"/>
                      <a:pt x="29" y="32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4"/>
                      <a:pt x="32" y="35"/>
                      <a:pt x="32" y="37"/>
                    </a:cubicBezTo>
                    <a:cubicBezTo>
                      <a:pt x="32" y="38"/>
                      <a:pt x="31" y="38"/>
                      <a:pt x="31" y="38"/>
                    </a:cubicBezTo>
                    <a:cubicBezTo>
                      <a:pt x="30" y="38"/>
                      <a:pt x="30" y="38"/>
                      <a:pt x="30" y="37"/>
                    </a:cubicBezTo>
                    <a:cubicBezTo>
                      <a:pt x="30" y="36"/>
                      <a:pt x="29" y="35"/>
                      <a:pt x="28" y="35"/>
                    </a:cubicBezTo>
                    <a:cubicBezTo>
                      <a:pt x="27" y="35"/>
                      <a:pt x="26" y="36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Freeform 37"/>
              <p:cNvSpPr>
                <a:spLocks noEditPoints="1"/>
              </p:cNvSpPr>
              <p:nvPr/>
            </p:nvSpPr>
            <p:spPr bwMode="auto">
              <a:xfrm>
                <a:off x="5261677" y="3898116"/>
                <a:ext cx="225912" cy="225914"/>
              </a:xfrm>
              <a:custGeom>
                <a:avLst/>
                <a:gdLst>
                  <a:gd name="T0" fmla="*/ 18 w 35"/>
                  <a:gd name="T1" fmla="*/ 0 h 35"/>
                  <a:gd name="T2" fmla="*/ 0 w 35"/>
                  <a:gd name="T3" fmla="*/ 18 h 35"/>
                  <a:gd name="T4" fmla="*/ 18 w 35"/>
                  <a:gd name="T5" fmla="*/ 35 h 35"/>
                  <a:gd name="T6" fmla="*/ 35 w 35"/>
                  <a:gd name="T7" fmla="*/ 18 h 35"/>
                  <a:gd name="T8" fmla="*/ 18 w 35"/>
                  <a:gd name="T9" fmla="*/ 0 h 35"/>
                  <a:gd name="T10" fmla="*/ 18 w 35"/>
                  <a:gd name="T11" fmla="*/ 32 h 35"/>
                  <a:gd name="T12" fmla="*/ 3 w 35"/>
                  <a:gd name="T13" fmla="*/ 18 h 35"/>
                  <a:gd name="T14" fmla="*/ 18 w 35"/>
                  <a:gd name="T15" fmla="*/ 3 h 35"/>
                  <a:gd name="T16" fmla="*/ 32 w 35"/>
                  <a:gd name="T17" fmla="*/ 18 h 35"/>
                  <a:gd name="T18" fmla="*/ 18 w 35"/>
                  <a:gd name="T19" fmla="*/ 32 h 35"/>
                  <a:gd name="T20" fmla="*/ 24 w 35"/>
                  <a:gd name="T21" fmla="*/ 12 h 35"/>
                  <a:gd name="T22" fmla="*/ 19 w 35"/>
                  <a:gd name="T23" fmla="*/ 18 h 35"/>
                  <a:gd name="T24" fmla="*/ 24 w 35"/>
                  <a:gd name="T25" fmla="*/ 23 h 35"/>
                  <a:gd name="T26" fmla="*/ 24 w 35"/>
                  <a:gd name="T27" fmla="*/ 24 h 35"/>
                  <a:gd name="T28" fmla="*/ 24 w 35"/>
                  <a:gd name="T29" fmla="*/ 25 h 35"/>
                  <a:gd name="T30" fmla="*/ 23 w 35"/>
                  <a:gd name="T31" fmla="*/ 24 h 35"/>
                  <a:gd name="T32" fmla="*/ 18 w 35"/>
                  <a:gd name="T33" fmla="*/ 19 h 35"/>
                  <a:gd name="T34" fmla="*/ 12 w 35"/>
                  <a:gd name="T35" fmla="*/ 24 h 35"/>
                  <a:gd name="T36" fmla="*/ 12 w 35"/>
                  <a:gd name="T37" fmla="*/ 25 h 35"/>
                  <a:gd name="T38" fmla="*/ 11 w 35"/>
                  <a:gd name="T39" fmla="*/ 24 h 35"/>
                  <a:gd name="T40" fmla="*/ 11 w 35"/>
                  <a:gd name="T41" fmla="*/ 23 h 35"/>
                  <a:gd name="T42" fmla="*/ 16 w 35"/>
                  <a:gd name="T43" fmla="*/ 18 h 35"/>
                  <a:gd name="T44" fmla="*/ 11 w 35"/>
                  <a:gd name="T45" fmla="*/ 12 h 35"/>
                  <a:gd name="T46" fmla="*/ 11 w 35"/>
                  <a:gd name="T47" fmla="*/ 11 h 35"/>
                  <a:gd name="T48" fmla="*/ 12 w 35"/>
                  <a:gd name="T49" fmla="*/ 11 h 35"/>
                  <a:gd name="T50" fmla="*/ 18 w 35"/>
                  <a:gd name="T51" fmla="*/ 16 h 35"/>
                  <a:gd name="T52" fmla="*/ 23 w 35"/>
                  <a:gd name="T53" fmla="*/ 11 h 35"/>
                  <a:gd name="T54" fmla="*/ 24 w 35"/>
                  <a:gd name="T55" fmla="*/ 11 h 35"/>
                  <a:gd name="T56" fmla="*/ 24 w 35"/>
                  <a:gd name="T57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8" y="35"/>
                    </a:cubicBezTo>
                    <a:cubicBezTo>
                      <a:pt x="27" y="35"/>
                      <a:pt x="35" y="27"/>
                      <a:pt x="35" y="18"/>
                    </a:cubicBezTo>
                    <a:cubicBezTo>
                      <a:pt x="35" y="8"/>
                      <a:pt x="27" y="0"/>
                      <a:pt x="18" y="0"/>
                    </a:cubicBezTo>
                    <a:close/>
                    <a:moveTo>
                      <a:pt x="18" y="32"/>
                    </a:moveTo>
                    <a:cubicBezTo>
                      <a:pt x="10" y="32"/>
                      <a:pt x="3" y="26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2" y="10"/>
                      <a:pt x="32" y="18"/>
                    </a:cubicBezTo>
                    <a:cubicBezTo>
                      <a:pt x="32" y="26"/>
                      <a:pt x="26" y="32"/>
                      <a:pt x="18" y="32"/>
                    </a:cubicBezTo>
                    <a:close/>
                    <a:moveTo>
                      <a:pt x="24" y="12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4"/>
                      <a:pt x="24" y="24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5"/>
                      <a:pt x="12" y="25"/>
                    </a:cubicBezTo>
                    <a:cubicBezTo>
                      <a:pt x="11" y="25"/>
                      <a:pt x="11" y="24"/>
                      <a:pt x="11" y="24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1" y="11"/>
                    </a:cubicBezTo>
                    <a:cubicBezTo>
                      <a:pt x="11" y="10"/>
                      <a:pt x="12" y="10"/>
                      <a:pt x="12" y="11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4" y="10"/>
                      <a:pt x="24" y="11"/>
                    </a:cubicBezTo>
                    <a:cubicBezTo>
                      <a:pt x="25" y="11"/>
                      <a:pt x="25" y="12"/>
                      <a:pt x="24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Freeform 36"/>
              <p:cNvSpPr>
                <a:spLocks noEditPoints="1"/>
              </p:cNvSpPr>
              <p:nvPr/>
            </p:nvSpPr>
            <p:spPr bwMode="auto">
              <a:xfrm>
                <a:off x="6208974" y="4152799"/>
                <a:ext cx="387490" cy="387493"/>
              </a:xfrm>
              <a:custGeom>
                <a:avLst/>
                <a:gdLst>
                  <a:gd name="T0" fmla="*/ 18 w 35"/>
                  <a:gd name="T1" fmla="*/ 0 h 35"/>
                  <a:gd name="T2" fmla="*/ 0 w 35"/>
                  <a:gd name="T3" fmla="*/ 18 h 35"/>
                  <a:gd name="T4" fmla="*/ 18 w 35"/>
                  <a:gd name="T5" fmla="*/ 35 h 35"/>
                  <a:gd name="T6" fmla="*/ 35 w 35"/>
                  <a:gd name="T7" fmla="*/ 18 h 35"/>
                  <a:gd name="T8" fmla="*/ 18 w 35"/>
                  <a:gd name="T9" fmla="*/ 0 h 35"/>
                  <a:gd name="T10" fmla="*/ 18 w 35"/>
                  <a:gd name="T11" fmla="*/ 32 h 35"/>
                  <a:gd name="T12" fmla="*/ 3 w 35"/>
                  <a:gd name="T13" fmla="*/ 18 h 35"/>
                  <a:gd name="T14" fmla="*/ 18 w 35"/>
                  <a:gd name="T15" fmla="*/ 3 h 35"/>
                  <a:gd name="T16" fmla="*/ 32 w 35"/>
                  <a:gd name="T17" fmla="*/ 18 h 35"/>
                  <a:gd name="T18" fmla="*/ 18 w 35"/>
                  <a:gd name="T19" fmla="*/ 32 h 35"/>
                  <a:gd name="T20" fmla="*/ 27 w 35"/>
                  <a:gd name="T21" fmla="*/ 12 h 35"/>
                  <a:gd name="T22" fmla="*/ 27 w 35"/>
                  <a:gd name="T23" fmla="*/ 14 h 35"/>
                  <a:gd name="T24" fmla="*/ 16 w 35"/>
                  <a:gd name="T25" fmla="*/ 23 h 35"/>
                  <a:gd name="T26" fmla="*/ 16 w 35"/>
                  <a:gd name="T27" fmla="*/ 23 h 35"/>
                  <a:gd name="T28" fmla="*/ 15 w 35"/>
                  <a:gd name="T29" fmla="*/ 23 h 35"/>
                  <a:gd name="T30" fmla="*/ 9 w 35"/>
                  <a:gd name="T31" fmla="*/ 18 h 35"/>
                  <a:gd name="T32" fmla="*/ 9 w 35"/>
                  <a:gd name="T33" fmla="*/ 16 h 35"/>
                  <a:gd name="T34" fmla="*/ 10 w 35"/>
                  <a:gd name="T35" fmla="*/ 16 h 35"/>
                  <a:gd name="T36" fmla="*/ 16 w 35"/>
                  <a:gd name="T37" fmla="*/ 21 h 35"/>
                  <a:gd name="T38" fmla="*/ 26 w 35"/>
                  <a:gd name="T39" fmla="*/ 12 h 35"/>
                  <a:gd name="T40" fmla="*/ 27 w 35"/>
                  <a:gd name="T4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8" y="35"/>
                    </a:cubicBezTo>
                    <a:cubicBezTo>
                      <a:pt x="28" y="35"/>
                      <a:pt x="35" y="27"/>
                      <a:pt x="35" y="18"/>
                    </a:cubicBezTo>
                    <a:cubicBezTo>
                      <a:pt x="35" y="8"/>
                      <a:pt x="28" y="0"/>
                      <a:pt x="18" y="0"/>
                    </a:cubicBezTo>
                    <a:close/>
                    <a:moveTo>
                      <a:pt x="18" y="32"/>
                    </a:moveTo>
                    <a:cubicBezTo>
                      <a:pt x="10" y="32"/>
                      <a:pt x="3" y="26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2" y="10"/>
                      <a:pt x="32" y="18"/>
                    </a:cubicBezTo>
                    <a:cubicBezTo>
                      <a:pt x="32" y="26"/>
                      <a:pt x="26" y="32"/>
                      <a:pt x="18" y="32"/>
                    </a:cubicBezTo>
                    <a:close/>
                    <a:moveTo>
                      <a:pt x="27" y="12"/>
                    </a:moveTo>
                    <a:cubicBezTo>
                      <a:pt x="28" y="13"/>
                      <a:pt x="28" y="13"/>
                      <a:pt x="27" y="1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8" y="17"/>
                      <a:pt x="9" y="16"/>
                    </a:cubicBezTo>
                    <a:cubicBezTo>
                      <a:pt x="9" y="16"/>
                      <a:pt x="10" y="16"/>
                      <a:pt x="10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7" y="12"/>
                      <a:pt x="27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Freeform 36"/>
              <p:cNvSpPr>
                <a:spLocks noEditPoints="1"/>
              </p:cNvSpPr>
              <p:nvPr/>
            </p:nvSpPr>
            <p:spPr bwMode="auto">
              <a:xfrm>
                <a:off x="7536031" y="2796476"/>
                <a:ext cx="273298" cy="273300"/>
              </a:xfrm>
              <a:custGeom>
                <a:avLst/>
                <a:gdLst>
                  <a:gd name="T0" fmla="*/ 18 w 35"/>
                  <a:gd name="T1" fmla="*/ 0 h 35"/>
                  <a:gd name="T2" fmla="*/ 0 w 35"/>
                  <a:gd name="T3" fmla="*/ 18 h 35"/>
                  <a:gd name="T4" fmla="*/ 18 w 35"/>
                  <a:gd name="T5" fmla="*/ 35 h 35"/>
                  <a:gd name="T6" fmla="*/ 35 w 35"/>
                  <a:gd name="T7" fmla="*/ 18 h 35"/>
                  <a:gd name="T8" fmla="*/ 18 w 35"/>
                  <a:gd name="T9" fmla="*/ 0 h 35"/>
                  <a:gd name="T10" fmla="*/ 18 w 35"/>
                  <a:gd name="T11" fmla="*/ 32 h 35"/>
                  <a:gd name="T12" fmla="*/ 3 w 35"/>
                  <a:gd name="T13" fmla="*/ 18 h 35"/>
                  <a:gd name="T14" fmla="*/ 18 w 35"/>
                  <a:gd name="T15" fmla="*/ 3 h 35"/>
                  <a:gd name="T16" fmla="*/ 32 w 35"/>
                  <a:gd name="T17" fmla="*/ 18 h 35"/>
                  <a:gd name="T18" fmla="*/ 18 w 35"/>
                  <a:gd name="T19" fmla="*/ 32 h 35"/>
                  <a:gd name="T20" fmla="*/ 27 w 35"/>
                  <a:gd name="T21" fmla="*/ 12 h 35"/>
                  <a:gd name="T22" fmla="*/ 27 w 35"/>
                  <a:gd name="T23" fmla="*/ 14 h 35"/>
                  <a:gd name="T24" fmla="*/ 16 w 35"/>
                  <a:gd name="T25" fmla="*/ 23 h 35"/>
                  <a:gd name="T26" fmla="*/ 16 w 35"/>
                  <a:gd name="T27" fmla="*/ 23 h 35"/>
                  <a:gd name="T28" fmla="*/ 15 w 35"/>
                  <a:gd name="T29" fmla="*/ 23 h 35"/>
                  <a:gd name="T30" fmla="*/ 9 w 35"/>
                  <a:gd name="T31" fmla="*/ 18 h 35"/>
                  <a:gd name="T32" fmla="*/ 9 w 35"/>
                  <a:gd name="T33" fmla="*/ 16 h 35"/>
                  <a:gd name="T34" fmla="*/ 10 w 35"/>
                  <a:gd name="T35" fmla="*/ 16 h 35"/>
                  <a:gd name="T36" fmla="*/ 16 w 35"/>
                  <a:gd name="T37" fmla="*/ 21 h 35"/>
                  <a:gd name="T38" fmla="*/ 26 w 35"/>
                  <a:gd name="T39" fmla="*/ 12 h 35"/>
                  <a:gd name="T40" fmla="*/ 27 w 35"/>
                  <a:gd name="T4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8" y="35"/>
                    </a:cubicBezTo>
                    <a:cubicBezTo>
                      <a:pt x="28" y="35"/>
                      <a:pt x="35" y="27"/>
                      <a:pt x="35" y="18"/>
                    </a:cubicBezTo>
                    <a:cubicBezTo>
                      <a:pt x="35" y="8"/>
                      <a:pt x="28" y="0"/>
                      <a:pt x="18" y="0"/>
                    </a:cubicBezTo>
                    <a:close/>
                    <a:moveTo>
                      <a:pt x="18" y="32"/>
                    </a:moveTo>
                    <a:cubicBezTo>
                      <a:pt x="10" y="32"/>
                      <a:pt x="3" y="26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2" y="10"/>
                      <a:pt x="32" y="18"/>
                    </a:cubicBezTo>
                    <a:cubicBezTo>
                      <a:pt x="32" y="26"/>
                      <a:pt x="26" y="32"/>
                      <a:pt x="18" y="32"/>
                    </a:cubicBezTo>
                    <a:close/>
                    <a:moveTo>
                      <a:pt x="27" y="12"/>
                    </a:moveTo>
                    <a:cubicBezTo>
                      <a:pt x="28" y="13"/>
                      <a:pt x="28" y="13"/>
                      <a:pt x="27" y="1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8" y="17"/>
                      <a:pt x="9" y="16"/>
                    </a:cubicBezTo>
                    <a:cubicBezTo>
                      <a:pt x="9" y="16"/>
                      <a:pt x="10" y="16"/>
                      <a:pt x="10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7" y="12"/>
                      <a:pt x="27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Freeform 36"/>
              <p:cNvSpPr>
                <a:spLocks noEditPoints="1"/>
              </p:cNvSpPr>
              <p:nvPr/>
            </p:nvSpPr>
            <p:spPr bwMode="auto">
              <a:xfrm>
                <a:off x="4241970" y="2388009"/>
                <a:ext cx="496706" cy="414895"/>
              </a:xfrm>
              <a:custGeom>
                <a:avLst/>
                <a:gdLst>
                  <a:gd name="T0" fmla="*/ 71 w 72"/>
                  <a:gd name="T1" fmla="*/ 15 h 60"/>
                  <a:gd name="T2" fmla="*/ 57 w 72"/>
                  <a:gd name="T3" fmla="*/ 17 h 60"/>
                  <a:gd name="T4" fmla="*/ 44 w 72"/>
                  <a:gd name="T5" fmla="*/ 45 h 60"/>
                  <a:gd name="T6" fmla="*/ 12 w 72"/>
                  <a:gd name="T7" fmla="*/ 45 h 60"/>
                  <a:gd name="T8" fmla="*/ 14 w 72"/>
                  <a:gd name="T9" fmla="*/ 48 h 60"/>
                  <a:gd name="T10" fmla="*/ 48 w 72"/>
                  <a:gd name="T11" fmla="*/ 50 h 60"/>
                  <a:gd name="T12" fmla="*/ 14 w 72"/>
                  <a:gd name="T13" fmla="*/ 51 h 60"/>
                  <a:gd name="T14" fmla="*/ 9 w 72"/>
                  <a:gd name="T15" fmla="*/ 44 h 60"/>
                  <a:gd name="T16" fmla="*/ 8 w 72"/>
                  <a:gd name="T17" fmla="*/ 41 h 60"/>
                  <a:gd name="T18" fmla="*/ 1 w 72"/>
                  <a:gd name="T19" fmla="*/ 22 h 60"/>
                  <a:gd name="T20" fmla="*/ 11 w 72"/>
                  <a:gd name="T21" fmla="*/ 40 h 60"/>
                  <a:gd name="T22" fmla="*/ 44 w 72"/>
                  <a:gd name="T23" fmla="*/ 42 h 60"/>
                  <a:gd name="T24" fmla="*/ 54 w 72"/>
                  <a:gd name="T25" fmla="*/ 16 h 60"/>
                  <a:gd name="T26" fmla="*/ 71 w 72"/>
                  <a:gd name="T27" fmla="*/ 12 h 60"/>
                  <a:gd name="T28" fmla="*/ 18 w 72"/>
                  <a:gd name="T29" fmla="*/ 56 h 60"/>
                  <a:gd name="T30" fmla="*/ 11 w 72"/>
                  <a:gd name="T31" fmla="*/ 56 h 60"/>
                  <a:gd name="T32" fmla="*/ 18 w 72"/>
                  <a:gd name="T33" fmla="*/ 56 h 60"/>
                  <a:gd name="T34" fmla="*/ 15 w 72"/>
                  <a:gd name="T35" fmla="*/ 54 h 60"/>
                  <a:gd name="T36" fmla="*/ 15 w 72"/>
                  <a:gd name="T37" fmla="*/ 58 h 60"/>
                  <a:gd name="T38" fmla="*/ 45 w 72"/>
                  <a:gd name="T39" fmla="*/ 56 h 60"/>
                  <a:gd name="T40" fmla="*/ 38 w 72"/>
                  <a:gd name="T41" fmla="*/ 56 h 60"/>
                  <a:gd name="T42" fmla="*/ 45 w 72"/>
                  <a:gd name="T43" fmla="*/ 56 h 60"/>
                  <a:gd name="T44" fmla="*/ 42 w 72"/>
                  <a:gd name="T45" fmla="*/ 54 h 60"/>
                  <a:gd name="T46" fmla="*/ 42 w 72"/>
                  <a:gd name="T47" fmla="*/ 58 h 60"/>
                  <a:gd name="T48" fmla="*/ 46 w 72"/>
                  <a:gd name="T49" fmla="*/ 35 h 60"/>
                  <a:gd name="T50" fmla="*/ 12 w 72"/>
                  <a:gd name="T51" fmla="*/ 34 h 60"/>
                  <a:gd name="T52" fmla="*/ 12 w 72"/>
                  <a:gd name="T53" fmla="*/ 36 h 60"/>
                  <a:gd name="T54" fmla="*/ 46 w 72"/>
                  <a:gd name="T55" fmla="*/ 35 h 60"/>
                  <a:gd name="T56" fmla="*/ 12 w 72"/>
                  <a:gd name="T57" fmla="*/ 39 h 60"/>
                  <a:gd name="T58" fmla="*/ 43 w 72"/>
                  <a:gd name="T59" fmla="*/ 40 h 60"/>
                  <a:gd name="T60" fmla="*/ 43 w 72"/>
                  <a:gd name="T61" fmla="*/ 38 h 60"/>
                  <a:gd name="T62" fmla="*/ 13 w 72"/>
                  <a:gd name="T63" fmla="*/ 28 h 60"/>
                  <a:gd name="T64" fmla="*/ 16 w 72"/>
                  <a:gd name="T65" fmla="*/ 23 h 60"/>
                  <a:gd name="T66" fmla="*/ 28 w 72"/>
                  <a:gd name="T67" fmla="*/ 14 h 60"/>
                  <a:gd name="T68" fmla="*/ 33 w 72"/>
                  <a:gd name="T69" fmla="*/ 17 h 60"/>
                  <a:gd name="T70" fmla="*/ 36 w 72"/>
                  <a:gd name="T71" fmla="*/ 22 h 60"/>
                  <a:gd name="T72" fmla="*/ 39 w 72"/>
                  <a:gd name="T73" fmla="*/ 17 h 60"/>
                  <a:gd name="T74" fmla="*/ 51 w 72"/>
                  <a:gd name="T75" fmla="*/ 7 h 60"/>
                  <a:gd name="T76" fmla="*/ 51 w 72"/>
                  <a:gd name="T77" fmla="*/ 0 h 60"/>
                  <a:gd name="T78" fmla="*/ 49 w 72"/>
                  <a:gd name="T79" fmla="*/ 5 h 60"/>
                  <a:gd name="T80" fmla="*/ 36 w 72"/>
                  <a:gd name="T81" fmla="*/ 15 h 60"/>
                  <a:gd name="T82" fmla="*/ 31 w 72"/>
                  <a:gd name="T83" fmla="*/ 12 h 60"/>
                  <a:gd name="T84" fmla="*/ 28 w 72"/>
                  <a:gd name="T85" fmla="*/ 7 h 60"/>
                  <a:gd name="T86" fmla="*/ 25 w 72"/>
                  <a:gd name="T87" fmla="*/ 11 h 60"/>
                  <a:gd name="T88" fmla="*/ 13 w 72"/>
                  <a:gd name="T89" fmla="*/ 22 h 60"/>
                  <a:gd name="T90" fmla="*/ 13 w 72"/>
                  <a:gd name="T91" fmla="*/ 2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2" h="60">
                    <a:moveTo>
                      <a:pt x="72" y="13"/>
                    </a:moveTo>
                    <a:cubicBezTo>
                      <a:pt x="72" y="14"/>
                      <a:pt x="71" y="15"/>
                      <a:pt x="71" y="15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5"/>
                      <a:pt x="57" y="16"/>
                      <a:pt x="57" y="17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43"/>
                      <a:pt x="46" y="45"/>
                      <a:pt x="4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3" y="45"/>
                      <a:pt x="13" y="45"/>
                      <a:pt x="12" y="45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3" y="48"/>
                      <a:pt x="14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8" y="48"/>
                      <a:pt x="48" y="49"/>
                      <a:pt x="48" y="50"/>
                    </a:cubicBezTo>
                    <a:cubicBezTo>
                      <a:pt x="48" y="50"/>
                      <a:pt x="48" y="51"/>
                      <a:pt x="47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1" y="51"/>
                      <a:pt x="9" y="49"/>
                      <a:pt x="9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8" y="42"/>
                      <a:pt x="8" y="4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2" y="21"/>
                      <a:pt x="3" y="22"/>
                      <a:pt x="3" y="22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3" y="42"/>
                      <a:pt x="1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6" y="41"/>
                      <a:pt x="47" y="40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5" y="13"/>
                      <a:pt x="57" y="12"/>
                      <a:pt x="60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2" y="12"/>
                      <a:pt x="72" y="13"/>
                    </a:cubicBezTo>
                    <a:close/>
                    <a:moveTo>
                      <a:pt x="18" y="56"/>
                    </a:moveTo>
                    <a:cubicBezTo>
                      <a:pt x="18" y="58"/>
                      <a:pt x="17" y="60"/>
                      <a:pt x="15" y="60"/>
                    </a:cubicBezTo>
                    <a:cubicBezTo>
                      <a:pt x="13" y="60"/>
                      <a:pt x="11" y="58"/>
                      <a:pt x="11" y="56"/>
                    </a:cubicBezTo>
                    <a:cubicBezTo>
                      <a:pt x="11" y="54"/>
                      <a:pt x="13" y="52"/>
                      <a:pt x="15" y="52"/>
                    </a:cubicBezTo>
                    <a:cubicBezTo>
                      <a:pt x="17" y="52"/>
                      <a:pt x="18" y="54"/>
                      <a:pt x="18" y="56"/>
                    </a:cubicBezTo>
                    <a:close/>
                    <a:moveTo>
                      <a:pt x="16" y="56"/>
                    </a:moveTo>
                    <a:cubicBezTo>
                      <a:pt x="16" y="55"/>
                      <a:pt x="16" y="54"/>
                      <a:pt x="15" y="54"/>
                    </a:cubicBezTo>
                    <a:cubicBezTo>
                      <a:pt x="14" y="54"/>
                      <a:pt x="13" y="55"/>
                      <a:pt x="13" y="56"/>
                    </a:cubicBezTo>
                    <a:cubicBezTo>
                      <a:pt x="13" y="57"/>
                      <a:pt x="14" y="58"/>
                      <a:pt x="15" y="58"/>
                    </a:cubicBezTo>
                    <a:cubicBezTo>
                      <a:pt x="16" y="58"/>
                      <a:pt x="16" y="57"/>
                      <a:pt x="16" y="56"/>
                    </a:cubicBezTo>
                    <a:close/>
                    <a:moveTo>
                      <a:pt x="45" y="56"/>
                    </a:moveTo>
                    <a:cubicBezTo>
                      <a:pt x="45" y="58"/>
                      <a:pt x="44" y="60"/>
                      <a:pt x="42" y="60"/>
                    </a:cubicBezTo>
                    <a:cubicBezTo>
                      <a:pt x="40" y="60"/>
                      <a:pt x="38" y="58"/>
                      <a:pt x="38" y="56"/>
                    </a:cubicBezTo>
                    <a:cubicBezTo>
                      <a:pt x="38" y="54"/>
                      <a:pt x="40" y="52"/>
                      <a:pt x="42" y="52"/>
                    </a:cubicBezTo>
                    <a:cubicBezTo>
                      <a:pt x="44" y="52"/>
                      <a:pt x="45" y="54"/>
                      <a:pt x="45" y="56"/>
                    </a:cubicBezTo>
                    <a:close/>
                    <a:moveTo>
                      <a:pt x="43" y="56"/>
                    </a:moveTo>
                    <a:cubicBezTo>
                      <a:pt x="43" y="55"/>
                      <a:pt x="43" y="54"/>
                      <a:pt x="42" y="54"/>
                    </a:cubicBezTo>
                    <a:cubicBezTo>
                      <a:pt x="41" y="54"/>
                      <a:pt x="40" y="55"/>
                      <a:pt x="40" y="56"/>
                    </a:cubicBezTo>
                    <a:cubicBezTo>
                      <a:pt x="40" y="57"/>
                      <a:pt x="41" y="58"/>
                      <a:pt x="42" y="58"/>
                    </a:cubicBezTo>
                    <a:cubicBezTo>
                      <a:pt x="43" y="58"/>
                      <a:pt x="43" y="57"/>
                      <a:pt x="43" y="56"/>
                    </a:cubicBezTo>
                    <a:close/>
                    <a:moveTo>
                      <a:pt x="46" y="35"/>
                    </a:moveTo>
                    <a:cubicBezTo>
                      <a:pt x="46" y="34"/>
                      <a:pt x="45" y="34"/>
                      <a:pt x="4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4"/>
                      <a:pt x="11" y="34"/>
                      <a:pt x="11" y="35"/>
                    </a:cubicBezTo>
                    <a:cubicBezTo>
                      <a:pt x="11" y="35"/>
                      <a:pt x="11" y="36"/>
                      <a:pt x="12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6" y="35"/>
                    </a:cubicBezTo>
                    <a:close/>
                    <a:moveTo>
                      <a:pt x="13" y="38"/>
                    </a:moveTo>
                    <a:cubicBezTo>
                      <a:pt x="13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40"/>
                      <a:pt x="44" y="40"/>
                      <a:pt x="44" y="39"/>
                    </a:cubicBezTo>
                    <a:cubicBezTo>
                      <a:pt x="44" y="39"/>
                      <a:pt x="44" y="38"/>
                      <a:pt x="43" y="38"/>
                    </a:cubicBezTo>
                    <a:lnTo>
                      <a:pt x="13" y="38"/>
                    </a:lnTo>
                    <a:close/>
                    <a:moveTo>
                      <a:pt x="13" y="28"/>
                    </a:moveTo>
                    <a:cubicBezTo>
                      <a:pt x="14" y="28"/>
                      <a:pt x="16" y="27"/>
                      <a:pt x="16" y="25"/>
                    </a:cubicBezTo>
                    <a:cubicBezTo>
                      <a:pt x="16" y="24"/>
                      <a:pt x="16" y="24"/>
                      <a:pt x="16" y="2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3"/>
                      <a:pt x="27" y="14"/>
                      <a:pt x="28" y="14"/>
                    </a:cubicBezTo>
                    <a:cubicBezTo>
                      <a:pt x="28" y="14"/>
                      <a:pt x="29" y="13"/>
                      <a:pt x="29" y="13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3" y="18"/>
                      <a:pt x="33" y="19"/>
                    </a:cubicBezTo>
                    <a:cubicBezTo>
                      <a:pt x="33" y="20"/>
                      <a:pt x="34" y="22"/>
                      <a:pt x="36" y="22"/>
                    </a:cubicBezTo>
                    <a:cubicBezTo>
                      <a:pt x="38" y="22"/>
                      <a:pt x="39" y="20"/>
                      <a:pt x="39" y="19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7"/>
                      <a:pt x="51" y="7"/>
                      <a:pt x="51" y="7"/>
                    </a:cubicBezTo>
                    <a:cubicBezTo>
                      <a:pt x="53" y="7"/>
                      <a:pt x="54" y="5"/>
                      <a:pt x="54" y="4"/>
                    </a:cubicBezTo>
                    <a:cubicBezTo>
                      <a:pt x="54" y="2"/>
                      <a:pt x="53" y="0"/>
                      <a:pt x="51" y="0"/>
                    </a:cubicBezTo>
                    <a:cubicBezTo>
                      <a:pt x="50" y="0"/>
                      <a:pt x="48" y="2"/>
                      <a:pt x="48" y="4"/>
                    </a:cubicBezTo>
                    <a:cubicBezTo>
                      <a:pt x="48" y="4"/>
                      <a:pt x="48" y="5"/>
                      <a:pt x="49" y="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6"/>
                      <a:pt x="37" y="15"/>
                      <a:pt x="36" y="15"/>
                    </a:cubicBezTo>
                    <a:cubicBezTo>
                      <a:pt x="36" y="15"/>
                      <a:pt x="35" y="16"/>
                      <a:pt x="35" y="1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9"/>
                      <a:pt x="30" y="7"/>
                      <a:pt x="28" y="7"/>
                    </a:cubicBezTo>
                    <a:cubicBezTo>
                      <a:pt x="26" y="7"/>
                      <a:pt x="25" y="9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3" y="22"/>
                      <a:pt x="13" y="22"/>
                    </a:cubicBezTo>
                    <a:cubicBezTo>
                      <a:pt x="11" y="22"/>
                      <a:pt x="10" y="23"/>
                      <a:pt x="10" y="25"/>
                    </a:cubicBezTo>
                    <a:cubicBezTo>
                      <a:pt x="10" y="27"/>
                      <a:pt x="11" y="28"/>
                      <a:pt x="1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Freeform 18"/>
              <p:cNvSpPr>
                <a:spLocks noEditPoints="1"/>
              </p:cNvSpPr>
              <p:nvPr/>
            </p:nvSpPr>
            <p:spPr bwMode="auto">
              <a:xfrm>
                <a:off x="7929104" y="5189859"/>
                <a:ext cx="382800" cy="361294"/>
              </a:xfrm>
              <a:custGeom>
                <a:avLst/>
                <a:gdLst>
                  <a:gd name="T0" fmla="*/ 13 w 75"/>
                  <a:gd name="T1" fmla="*/ 41 h 71"/>
                  <a:gd name="T2" fmla="*/ 13 w 75"/>
                  <a:gd name="T3" fmla="*/ 35 h 71"/>
                  <a:gd name="T4" fmla="*/ 65 w 75"/>
                  <a:gd name="T5" fmla="*/ 12 h 71"/>
                  <a:gd name="T6" fmla="*/ 36 w 75"/>
                  <a:gd name="T7" fmla="*/ 13 h 71"/>
                  <a:gd name="T8" fmla="*/ 65 w 75"/>
                  <a:gd name="T9" fmla="*/ 14 h 71"/>
                  <a:gd name="T10" fmla="*/ 65 w 75"/>
                  <a:gd name="T11" fmla="*/ 12 h 71"/>
                  <a:gd name="T12" fmla="*/ 22 w 75"/>
                  <a:gd name="T13" fmla="*/ 38 h 71"/>
                  <a:gd name="T14" fmla="*/ 27 w 75"/>
                  <a:gd name="T15" fmla="*/ 38 h 71"/>
                  <a:gd name="T16" fmla="*/ 36 w 75"/>
                  <a:gd name="T17" fmla="*/ 35 h 71"/>
                  <a:gd name="T18" fmla="*/ 36 w 75"/>
                  <a:gd name="T19" fmla="*/ 41 h 71"/>
                  <a:gd name="T20" fmla="*/ 36 w 75"/>
                  <a:gd name="T21" fmla="*/ 35 h 71"/>
                  <a:gd name="T22" fmla="*/ 75 w 75"/>
                  <a:gd name="T23" fmla="*/ 36 h 71"/>
                  <a:gd name="T24" fmla="*/ 67 w 75"/>
                  <a:gd name="T25" fmla="*/ 42 h 71"/>
                  <a:gd name="T26" fmla="*/ 71 w 75"/>
                  <a:gd name="T27" fmla="*/ 52 h 71"/>
                  <a:gd name="T28" fmla="*/ 67 w 75"/>
                  <a:gd name="T29" fmla="*/ 53 h 71"/>
                  <a:gd name="T30" fmla="*/ 49 w 75"/>
                  <a:gd name="T31" fmla="*/ 42 h 71"/>
                  <a:gd name="T32" fmla="*/ 43 w 75"/>
                  <a:gd name="T33" fmla="*/ 59 h 71"/>
                  <a:gd name="T34" fmla="*/ 8 w 75"/>
                  <a:gd name="T35" fmla="*/ 70 h 71"/>
                  <a:gd name="T36" fmla="*/ 6 w 75"/>
                  <a:gd name="T37" fmla="*/ 70 h 71"/>
                  <a:gd name="T38" fmla="*/ 9 w 75"/>
                  <a:gd name="T39" fmla="*/ 59 h 71"/>
                  <a:gd name="T40" fmla="*/ 0 w 75"/>
                  <a:gd name="T41" fmla="*/ 53 h 71"/>
                  <a:gd name="T42" fmla="*/ 6 w 75"/>
                  <a:gd name="T43" fmla="*/ 17 h 71"/>
                  <a:gd name="T44" fmla="*/ 26 w 75"/>
                  <a:gd name="T45" fmla="*/ 6 h 71"/>
                  <a:gd name="T46" fmla="*/ 69 w 75"/>
                  <a:gd name="T47" fmla="*/ 0 h 71"/>
                  <a:gd name="T48" fmla="*/ 72 w 75"/>
                  <a:gd name="T49" fmla="*/ 36 h 71"/>
                  <a:gd name="T50" fmla="*/ 69 w 75"/>
                  <a:gd name="T51" fmla="*/ 3 h 71"/>
                  <a:gd name="T52" fmla="*/ 29 w 75"/>
                  <a:gd name="T53" fmla="*/ 6 h 71"/>
                  <a:gd name="T54" fmla="*/ 43 w 75"/>
                  <a:gd name="T55" fmla="*/ 18 h 71"/>
                  <a:gd name="T56" fmla="*/ 48 w 75"/>
                  <a:gd name="T57" fmla="*/ 21 h 71"/>
                  <a:gd name="T58" fmla="*/ 66 w 75"/>
                  <a:gd name="T59" fmla="*/ 22 h 71"/>
                  <a:gd name="T60" fmla="*/ 48 w 75"/>
                  <a:gd name="T61" fmla="*/ 23 h 71"/>
                  <a:gd name="T62" fmla="*/ 65 w 75"/>
                  <a:gd name="T63" fmla="*/ 30 h 71"/>
                  <a:gd name="T64" fmla="*/ 65 w 75"/>
                  <a:gd name="T65" fmla="*/ 32 h 71"/>
                  <a:gd name="T66" fmla="*/ 48 w 75"/>
                  <a:gd name="T67" fmla="*/ 39 h 71"/>
                  <a:gd name="T68" fmla="*/ 56 w 75"/>
                  <a:gd name="T69" fmla="*/ 39 h 71"/>
                  <a:gd name="T70" fmla="*/ 63 w 75"/>
                  <a:gd name="T71" fmla="*/ 41 h 71"/>
                  <a:gd name="T72" fmla="*/ 64 w 75"/>
                  <a:gd name="T73" fmla="*/ 39 h 71"/>
                  <a:gd name="T74" fmla="*/ 72 w 75"/>
                  <a:gd name="T75" fmla="*/ 36 h 71"/>
                  <a:gd name="T76" fmla="*/ 46 w 75"/>
                  <a:gd name="T77" fmla="*/ 23 h 71"/>
                  <a:gd name="T78" fmla="*/ 6 w 75"/>
                  <a:gd name="T79" fmla="*/ 20 h 71"/>
                  <a:gd name="T80" fmla="*/ 3 w 75"/>
                  <a:gd name="T81" fmla="*/ 53 h 71"/>
                  <a:gd name="T82" fmla="*/ 12 w 75"/>
                  <a:gd name="T83" fmla="*/ 56 h 71"/>
                  <a:gd name="T84" fmla="*/ 13 w 75"/>
                  <a:gd name="T85" fmla="*/ 57 h 71"/>
                  <a:gd name="T86" fmla="*/ 20 w 75"/>
                  <a:gd name="T87" fmla="*/ 56 h 71"/>
                  <a:gd name="T88" fmla="*/ 43 w 75"/>
                  <a:gd name="T89" fmla="*/ 5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5" h="71">
                    <a:moveTo>
                      <a:pt x="16" y="38"/>
                    </a:moveTo>
                    <a:cubicBezTo>
                      <a:pt x="16" y="40"/>
                      <a:pt x="15" y="41"/>
                      <a:pt x="13" y="41"/>
                    </a:cubicBezTo>
                    <a:cubicBezTo>
                      <a:pt x="12" y="41"/>
                      <a:pt x="10" y="40"/>
                      <a:pt x="10" y="38"/>
                    </a:cubicBezTo>
                    <a:cubicBezTo>
                      <a:pt x="10" y="37"/>
                      <a:pt x="12" y="35"/>
                      <a:pt x="13" y="35"/>
                    </a:cubicBezTo>
                    <a:cubicBezTo>
                      <a:pt x="15" y="35"/>
                      <a:pt x="16" y="37"/>
                      <a:pt x="16" y="38"/>
                    </a:cubicBezTo>
                    <a:close/>
                    <a:moveTo>
                      <a:pt x="65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6" y="14"/>
                      <a:pt x="36" y="14"/>
                      <a:pt x="37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6" y="14"/>
                      <a:pt x="66" y="13"/>
                    </a:cubicBezTo>
                    <a:cubicBezTo>
                      <a:pt x="66" y="12"/>
                      <a:pt x="65" y="12"/>
                      <a:pt x="65" y="12"/>
                    </a:cubicBezTo>
                    <a:close/>
                    <a:moveTo>
                      <a:pt x="24" y="35"/>
                    </a:moveTo>
                    <a:cubicBezTo>
                      <a:pt x="23" y="35"/>
                      <a:pt x="22" y="37"/>
                      <a:pt x="22" y="38"/>
                    </a:cubicBezTo>
                    <a:cubicBezTo>
                      <a:pt x="22" y="40"/>
                      <a:pt x="23" y="41"/>
                      <a:pt x="24" y="41"/>
                    </a:cubicBezTo>
                    <a:cubicBezTo>
                      <a:pt x="26" y="41"/>
                      <a:pt x="27" y="40"/>
                      <a:pt x="27" y="38"/>
                    </a:cubicBezTo>
                    <a:cubicBezTo>
                      <a:pt x="27" y="37"/>
                      <a:pt x="26" y="35"/>
                      <a:pt x="24" y="35"/>
                    </a:cubicBezTo>
                    <a:close/>
                    <a:moveTo>
                      <a:pt x="36" y="35"/>
                    </a:moveTo>
                    <a:cubicBezTo>
                      <a:pt x="34" y="35"/>
                      <a:pt x="33" y="37"/>
                      <a:pt x="33" y="38"/>
                    </a:cubicBezTo>
                    <a:cubicBezTo>
                      <a:pt x="33" y="40"/>
                      <a:pt x="34" y="41"/>
                      <a:pt x="36" y="41"/>
                    </a:cubicBezTo>
                    <a:cubicBezTo>
                      <a:pt x="37" y="41"/>
                      <a:pt x="39" y="40"/>
                      <a:pt x="39" y="38"/>
                    </a:cubicBezTo>
                    <a:cubicBezTo>
                      <a:pt x="39" y="37"/>
                      <a:pt x="37" y="35"/>
                      <a:pt x="36" y="35"/>
                    </a:cubicBezTo>
                    <a:close/>
                    <a:moveTo>
                      <a:pt x="75" y="6"/>
                    </a:move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40"/>
                      <a:pt x="73" y="42"/>
                      <a:pt x="69" y="42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71" y="52"/>
                      <a:pt x="71" y="52"/>
                    </a:cubicBezTo>
                    <a:cubicBezTo>
                      <a:pt x="71" y="53"/>
                      <a:pt x="70" y="54"/>
                      <a:pt x="69" y="54"/>
                    </a:cubicBezTo>
                    <a:cubicBezTo>
                      <a:pt x="68" y="54"/>
                      <a:pt x="68" y="54"/>
                      <a:pt x="67" y="53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6"/>
                      <a:pt x="46" y="59"/>
                      <a:pt x="43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0"/>
                      <a:pt x="7" y="71"/>
                      <a:pt x="7" y="71"/>
                    </a:cubicBezTo>
                    <a:cubicBezTo>
                      <a:pt x="7" y="71"/>
                      <a:pt x="6" y="71"/>
                      <a:pt x="6" y="70"/>
                    </a:cubicBezTo>
                    <a:cubicBezTo>
                      <a:pt x="5" y="70"/>
                      <a:pt x="5" y="69"/>
                      <a:pt x="5" y="6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3" y="59"/>
                      <a:pt x="0" y="56"/>
                      <a:pt x="0" y="5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9"/>
                      <a:pt x="3" y="17"/>
                      <a:pt x="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9" y="0"/>
                      <a:pt x="3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3" y="0"/>
                      <a:pt x="75" y="3"/>
                      <a:pt x="75" y="6"/>
                    </a:cubicBezTo>
                    <a:close/>
                    <a:moveTo>
                      <a:pt x="72" y="36"/>
                    </a:moveTo>
                    <a:cubicBezTo>
                      <a:pt x="72" y="6"/>
                      <a:pt x="72" y="6"/>
                      <a:pt x="72" y="6"/>
                    </a:cubicBezTo>
                    <a:cubicBezTo>
                      <a:pt x="72" y="4"/>
                      <a:pt x="71" y="3"/>
                      <a:pt x="69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29" y="4"/>
                      <a:pt x="29" y="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6" y="18"/>
                      <a:pt x="48" y="20"/>
                      <a:pt x="48" y="23"/>
                    </a:cubicBezTo>
                    <a:cubicBezTo>
                      <a:pt x="48" y="22"/>
                      <a:pt x="48" y="22"/>
                      <a:pt x="48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6" y="22"/>
                      <a:pt x="66" y="22"/>
                    </a:cubicBezTo>
                    <a:cubicBezTo>
                      <a:pt x="66" y="23"/>
                      <a:pt x="65" y="23"/>
                      <a:pt x="65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30"/>
                      <a:pt x="66" y="31"/>
                      <a:pt x="66" y="31"/>
                    </a:cubicBezTo>
                    <a:cubicBezTo>
                      <a:pt x="66" y="32"/>
                      <a:pt x="65" y="32"/>
                      <a:pt x="65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6" y="39"/>
                      <a:pt x="56" y="39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3" y="39"/>
                      <a:pt x="64" y="39"/>
                      <a:pt x="64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1" y="39"/>
                      <a:pt x="72" y="38"/>
                      <a:pt x="72" y="36"/>
                    </a:cubicBezTo>
                    <a:close/>
                    <a:moveTo>
                      <a:pt x="46" y="53"/>
                    </a:move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1"/>
                      <a:pt x="45" y="20"/>
                      <a:pt x="43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3" y="21"/>
                      <a:pt x="3" y="2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5"/>
                      <a:pt x="4" y="56"/>
                      <a:pt x="6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5" y="56"/>
                      <a:pt x="46" y="55"/>
                      <a:pt x="46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8" name="Freeform 24"/>
              <p:cNvSpPr>
                <a:spLocks noEditPoints="1"/>
              </p:cNvSpPr>
              <p:nvPr/>
            </p:nvSpPr>
            <p:spPr bwMode="auto">
              <a:xfrm>
                <a:off x="7027591" y="5586353"/>
                <a:ext cx="421075" cy="444148"/>
              </a:xfrm>
              <a:custGeom>
                <a:avLst/>
                <a:gdLst>
                  <a:gd name="T0" fmla="*/ 22 w 62"/>
                  <a:gd name="T1" fmla="*/ 32 h 65"/>
                  <a:gd name="T2" fmla="*/ 22 w 62"/>
                  <a:gd name="T3" fmla="*/ 52 h 65"/>
                  <a:gd name="T4" fmla="*/ 26 w 62"/>
                  <a:gd name="T5" fmla="*/ 43 h 65"/>
                  <a:gd name="T6" fmla="*/ 47 w 62"/>
                  <a:gd name="T7" fmla="*/ 7 h 65"/>
                  <a:gd name="T8" fmla="*/ 47 w 62"/>
                  <a:gd name="T9" fmla="*/ 19 h 65"/>
                  <a:gd name="T10" fmla="*/ 40 w 62"/>
                  <a:gd name="T11" fmla="*/ 37 h 65"/>
                  <a:gd name="T12" fmla="*/ 36 w 62"/>
                  <a:gd name="T13" fmla="*/ 27 h 65"/>
                  <a:gd name="T14" fmla="*/ 32 w 62"/>
                  <a:gd name="T15" fmla="*/ 26 h 65"/>
                  <a:gd name="T16" fmla="*/ 24 w 62"/>
                  <a:gd name="T17" fmla="*/ 22 h 65"/>
                  <a:gd name="T18" fmla="*/ 18 w 62"/>
                  <a:gd name="T19" fmla="*/ 21 h 65"/>
                  <a:gd name="T20" fmla="*/ 11 w 62"/>
                  <a:gd name="T21" fmla="*/ 28 h 65"/>
                  <a:gd name="T22" fmla="*/ 6 w 62"/>
                  <a:gd name="T23" fmla="*/ 28 h 65"/>
                  <a:gd name="T24" fmla="*/ 3 w 62"/>
                  <a:gd name="T25" fmla="*/ 38 h 65"/>
                  <a:gd name="T26" fmla="*/ 0 w 62"/>
                  <a:gd name="T27" fmla="*/ 43 h 65"/>
                  <a:gd name="T28" fmla="*/ 3 w 62"/>
                  <a:gd name="T29" fmla="*/ 47 h 65"/>
                  <a:gd name="T30" fmla="*/ 6 w 62"/>
                  <a:gd name="T31" fmla="*/ 58 h 65"/>
                  <a:gd name="T32" fmla="*/ 11 w 62"/>
                  <a:gd name="T33" fmla="*/ 58 h 65"/>
                  <a:gd name="T34" fmla="*/ 18 w 62"/>
                  <a:gd name="T35" fmla="*/ 65 h 65"/>
                  <a:gd name="T36" fmla="*/ 24 w 62"/>
                  <a:gd name="T37" fmla="*/ 64 h 65"/>
                  <a:gd name="T38" fmla="*/ 32 w 62"/>
                  <a:gd name="T39" fmla="*/ 60 h 65"/>
                  <a:gd name="T40" fmla="*/ 36 w 62"/>
                  <a:gd name="T41" fmla="*/ 59 h 65"/>
                  <a:gd name="T42" fmla="*/ 40 w 62"/>
                  <a:gd name="T43" fmla="*/ 49 h 65"/>
                  <a:gd name="T44" fmla="*/ 44 w 62"/>
                  <a:gd name="T45" fmla="*/ 46 h 65"/>
                  <a:gd name="T46" fmla="*/ 38 w 62"/>
                  <a:gd name="T47" fmla="*/ 53 h 65"/>
                  <a:gd name="T48" fmla="*/ 22 w 62"/>
                  <a:gd name="T49" fmla="*/ 58 h 65"/>
                  <a:gd name="T50" fmla="*/ 6 w 62"/>
                  <a:gd name="T51" fmla="*/ 53 h 65"/>
                  <a:gd name="T52" fmla="*/ 7 w 62"/>
                  <a:gd name="T53" fmla="*/ 38 h 65"/>
                  <a:gd name="T54" fmla="*/ 18 w 62"/>
                  <a:gd name="T55" fmla="*/ 24 h 65"/>
                  <a:gd name="T56" fmla="*/ 36 w 62"/>
                  <a:gd name="T57" fmla="*/ 30 h 65"/>
                  <a:gd name="T58" fmla="*/ 41 w 62"/>
                  <a:gd name="T59" fmla="*/ 44 h 65"/>
                  <a:gd name="T60" fmla="*/ 59 w 62"/>
                  <a:gd name="T61" fmla="*/ 11 h 65"/>
                  <a:gd name="T62" fmla="*/ 60 w 62"/>
                  <a:gd name="T63" fmla="*/ 7 h 65"/>
                  <a:gd name="T64" fmla="*/ 54 w 62"/>
                  <a:gd name="T65" fmla="*/ 4 h 65"/>
                  <a:gd name="T66" fmla="*/ 49 w 62"/>
                  <a:gd name="T67" fmla="*/ 0 h 65"/>
                  <a:gd name="T68" fmla="*/ 46 w 62"/>
                  <a:gd name="T69" fmla="*/ 0 h 65"/>
                  <a:gd name="T70" fmla="*/ 40 w 62"/>
                  <a:gd name="T71" fmla="*/ 4 h 65"/>
                  <a:gd name="T72" fmla="*/ 38 w 62"/>
                  <a:gd name="T73" fmla="*/ 4 h 65"/>
                  <a:gd name="T74" fmla="*/ 35 w 62"/>
                  <a:gd name="T75" fmla="*/ 11 h 65"/>
                  <a:gd name="T76" fmla="*/ 33 w 62"/>
                  <a:gd name="T77" fmla="*/ 14 h 65"/>
                  <a:gd name="T78" fmla="*/ 35 w 62"/>
                  <a:gd name="T79" fmla="*/ 18 h 65"/>
                  <a:gd name="T80" fmla="*/ 37 w 62"/>
                  <a:gd name="T81" fmla="*/ 24 h 65"/>
                  <a:gd name="T82" fmla="*/ 40 w 62"/>
                  <a:gd name="T83" fmla="*/ 25 h 65"/>
                  <a:gd name="T84" fmla="*/ 46 w 62"/>
                  <a:gd name="T85" fmla="*/ 28 h 65"/>
                  <a:gd name="T86" fmla="*/ 49 w 62"/>
                  <a:gd name="T87" fmla="*/ 29 h 65"/>
                  <a:gd name="T88" fmla="*/ 54 w 62"/>
                  <a:gd name="T89" fmla="*/ 24 h 65"/>
                  <a:gd name="T90" fmla="*/ 57 w 62"/>
                  <a:gd name="T91" fmla="*/ 24 h 65"/>
                  <a:gd name="T92" fmla="*/ 59 w 62"/>
                  <a:gd name="T93" fmla="*/ 18 h 65"/>
                  <a:gd name="T94" fmla="*/ 61 w 62"/>
                  <a:gd name="T95" fmla="*/ 12 h 65"/>
                  <a:gd name="T96" fmla="*/ 52 w 62"/>
                  <a:gd name="T97" fmla="*/ 22 h 65"/>
                  <a:gd name="T98" fmla="*/ 43 w 62"/>
                  <a:gd name="T99" fmla="*/ 25 h 65"/>
                  <a:gd name="T100" fmla="*/ 36 w 62"/>
                  <a:gd name="T101" fmla="*/ 15 h 65"/>
                  <a:gd name="T102" fmla="*/ 38 w 62"/>
                  <a:gd name="T103" fmla="*/ 7 h 65"/>
                  <a:gd name="T104" fmla="*/ 50 w 62"/>
                  <a:gd name="T105" fmla="*/ 3 h 65"/>
                  <a:gd name="T106" fmla="*/ 56 w 62"/>
                  <a:gd name="T107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65">
                    <a:moveTo>
                      <a:pt x="22" y="32"/>
                    </a:moveTo>
                    <a:cubicBezTo>
                      <a:pt x="15" y="32"/>
                      <a:pt x="11" y="37"/>
                      <a:pt x="11" y="43"/>
                    </a:cubicBezTo>
                    <a:cubicBezTo>
                      <a:pt x="11" y="49"/>
                      <a:pt x="15" y="54"/>
                      <a:pt x="22" y="54"/>
                    </a:cubicBezTo>
                    <a:cubicBezTo>
                      <a:pt x="28" y="54"/>
                      <a:pt x="33" y="49"/>
                      <a:pt x="33" y="43"/>
                    </a:cubicBezTo>
                    <a:cubicBezTo>
                      <a:pt x="33" y="37"/>
                      <a:pt x="28" y="32"/>
                      <a:pt x="22" y="32"/>
                    </a:cubicBezTo>
                    <a:close/>
                    <a:moveTo>
                      <a:pt x="22" y="52"/>
                    </a:moveTo>
                    <a:cubicBezTo>
                      <a:pt x="17" y="52"/>
                      <a:pt x="13" y="48"/>
                      <a:pt x="13" y="43"/>
                    </a:cubicBezTo>
                    <a:cubicBezTo>
                      <a:pt x="13" y="38"/>
                      <a:pt x="17" y="34"/>
                      <a:pt x="22" y="34"/>
                    </a:cubicBezTo>
                    <a:cubicBezTo>
                      <a:pt x="27" y="34"/>
                      <a:pt x="31" y="38"/>
                      <a:pt x="31" y="43"/>
                    </a:cubicBezTo>
                    <a:cubicBezTo>
                      <a:pt x="31" y="48"/>
                      <a:pt x="27" y="52"/>
                      <a:pt x="22" y="52"/>
                    </a:cubicBezTo>
                    <a:close/>
                    <a:moveTo>
                      <a:pt x="26" y="43"/>
                    </a:moveTo>
                    <a:cubicBezTo>
                      <a:pt x="26" y="45"/>
                      <a:pt x="24" y="47"/>
                      <a:pt x="22" y="47"/>
                    </a:cubicBezTo>
                    <a:cubicBezTo>
                      <a:pt x="19" y="47"/>
                      <a:pt x="17" y="45"/>
                      <a:pt x="17" y="43"/>
                    </a:cubicBezTo>
                    <a:cubicBezTo>
                      <a:pt x="17" y="40"/>
                      <a:pt x="19" y="38"/>
                      <a:pt x="22" y="38"/>
                    </a:cubicBezTo>
                    <a:cubicBezTo>
                      <a:pt x="24" y="38"/>
                      <a:pt x="26" y="40"/>
                      <a:pt x="26" y="43"/>
                    </a:cubicBezTo>
                    <a:close/>
                    <a:moveTo>
                      <a:pt x="47" y="7"/>
                    </a:moveTo>
                    <a:cubicBezTo>
                      <a:pt x="43" y="7"/>
                      <a:pt x="40" y="10"/>
                      <a:pt x="40" y="14"/>
                    </a:cubicBezTo>
                    <a:cubicBezTo>
                      <a:pt x="40" y="18"/>
                      <a:pt x="43" y="21"/>
                      <a:pt x="47" y="21"/>
                    </a:cubicBezTo>
                    <a:cubicBezTo>
                      <a:pt x="51" y="21"/>
                      <a:pt x="54" y="18"/>
                      <a:pt x="54" y="14"/>
                    </a:cubicBezTo>
                    <a:cubicBezTo>
                      <a:pt x="54" y="10"/>
                      <a:pt x="51" y="7"/>
                      <a:pt x="47" y="7"/>
                    </a:cubicBezTo>
                    <a:close/>
                    <a:moveTo>
                      <a:pt x="47" y="19"/>
                    </a:moveTo>
                    <a:cubicBezTo>
                      <a:pt x="44" y="19"/>
                      <a:pt x="42" y="17"/>
                      <a:pt x="42" y="14"/>
                    </a:cubicBezTo>
                    <a:cubicBezTo>
                      <a:pt x="42" y="12"/>
                      <a:pt x="44" y="9"/>
                      <a:pt x="47" y="9"/>
                    </a:cubicBezTo>
                    <a:cubicBezTo>
                      <a:pt x="49" y="9"/>
                      <a:pt x="52" y="12"/>
                      <a:pt x="52" y="14"/>
                    </a:cubicBezTo>
                    <a:cubicBezTo>
                      <a:pt x="52" y="17"/>
                      <a:pt x="49" y="19"/>
                      <a:pt x="47" y="19"/>
                    </a:cubicBezTo>
                    <a:close/>
                    <a:moveTo>
                      <a:pt x="43" y="39"/>
                    </a:move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0" y="38"/>
                      <a:pt x="40" y="38"/>
                      <a:pt x="40" y="37"/>
                    </a:cubicBezTo>
                    <a:cubicBezTo>
                      <a:pt x="39" y="36"/>
                      <a:pt x="40" y="36"/>
                      <a:pt x="40" y="35"/>
                    </a:cubicBezTo>
                    <a:cubicBezTo>
                      <a:pt x="41" y="35"/>
                      <a:pt x="41" y="35"/>
                      <a:pt x="42" y="34"/>
                    </a:cubicBezTo>
                    <a:cubicBezTo>
                      <a:pt x="42" y="33"/>
                      <a:pt x="42" y="33"/>
                      <a:pt x="41" y="32"/>
                    </a:cubicBezTo>
                    <a:cubicBezTo>
                      <a:pt x="40" y="31"/>
                      <a:pt x="39" y="29"/>
                      <a:pt x="38" y="28"/>
                    </a:cubicBezTo>
                    <a:cubicBezTo>
                      <a:pt x="38" y="27"/>
                      <a:pt x="37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7"/>
                      <a:pt x="35" y="27"/>
                      <a:pt x="35" y="28"/>
                    </a:cubicBezTo>
                    <a:cubicBezTo>
                      <a:pt x="35" y="28"/>
                      <a:pt x="34" y="28"/>
                      <a:pt x="34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2" y="27"/>
                      <a:pt x="32" y="27"/>
                      <a:pt x="32" y="26"/>
                    </a:cubicBezTo>
                    <a:cubicBezTo>
                      <a:pt x="33" y="25"/>
                      <a:pt x="33" y="25"/>
                      <a:pt x="33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0" y="22"/>
                      <a:pt x="28" y="22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1"/>
                      <a:pt x="25" y="21"/>
                      <a:pt x="24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4" y="24"/>
                      <a:pt x="23" y="24"/>
                      <a:pt x="22" y="24"/>
                    </a:cubicBezTo>
                    <a:cubicBezTo>
                      <a:pt x="21" y="24"/>
                      <a:pt x="20" y="24"/>
                      <a:pt x="20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2"/>
                      <a:pt x="14" y="22"/>
                      <a:pt x="12" y="23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11" y="25"/>
                      <a:pt x="11" y="25"/>
                      <a:pt x="12" y="26"/>
                    </a:cubicBezTo>
                    <a:cubicBezTo>
                      <a:pt x="12" y="27"/>
                      <a:pt x="12" y="27"/>
                      <a:pt x="11" y="28"/>
                    </a:cubicBezTo>
                    <a:cubicBezTo>
                      <a:pt x="11" y="28"/>
                      <a:pt x="11" y="28"/>
                      <a:pt x="10" y="28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9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7"/>
                      <a:pt x="6" y="27"/>
                      <a:pt x="6" y="28"/>
                    </a:cubicBezTo>
                    <a:cubicBezTo>
                      <a:pt x="5" y="29"/>
                      <a:pt x="4" y="31"/>
                      <a:pt x="3" y="32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3" y="35"/>
                      <a:pt x="3" y="35"/>
                      <a:pt x="4" y="35"/>
                    </a:cubicBezTo>
                    <a:cubicBezTo>
                      <a:pt x="4" y="36"/>
                      <a:pt x="5" y="36"/>
                      <a:pt x="4" y="37"/>
                    </a:cubicBezTo>
                    <a:cubicBezTo>
                      <a:pt x="4" y="38"/>
                      <a:pt x="4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1" y="39"/>
                      <a:pt x="0" y="39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1" y="47"/>
                      <a:pt x="1" y="47"/>
                    </a:cubicBezTo>
                    <a:cubicBezTo>
                      <a:pt x="1" y="47"/>
                      <a:pt x="2" y="48"/>
                      <a:pt x="2" y="48"/>
                    </a:cubicBezTo>
                    <a:cubicBezTo>
                      <a:pt x="2" y="48"/>
                      <a:pt x="2" y="48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7"/>
                      <a:pt x="4" y="48"/>
                      <a:pt x="4" y="49"/>
                    </a:cubicBezTo>
                    <a:cubicBezTo>
                      <a:pt x="5" y="49"/>
                      <a:pt x="4" y="50"/>
                      <a:pt x="4" y="51"/>
                    </a:cubicBezTo>
                    <a:cubicBezTo>
                      <a:pt x="3" y="51"/>
                      <a:pt x="3" y="51"/>
                      <a:pt x="2" y="52"/>
                    </a:cubicBezTo>
                    <a:cubicBezTo>
                      <a:pt x="2" y="52"/>
                      <a:pt x="2" y="53"/>
                      <a:pt x="3" y="53"/>
                    </a:cubicBezTo>
                    <a:cubicBezTo>
                      <a:pt x="4" y="55"/>
                      <a:pt x="5" y="57"/>
                      <a:pt x="6" y="58"/>
                    </a:cubicBezTo>
                    <a:cubicBezTo>
                      <a:pt x="6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9" y="58"/>
                      <a:pt x="9" y="58"/>
                    </a:cubicBezTo>
                    <a:cubicBezTo>
                      <a:pt x="9" y="58"/>
                      <a:pt x="10" y="57"/>
                      <a:pt x="10" y="57"/>
                    </a:cubicBezTo>
                    <a:cubicBezTo>
                      <a:pt x="11" y="57"/>
                      <a:pt x="11" y="58"/>
                      <a:pt x="11" y="58"/>
                    </a:cubicBezTo>
                    <a:cubicBezTo>
                      <a:pt x="12" y="58"/>
                      <a:pt x="12" y="59"/>
                      <a:pt x="12" y="60"/>
                    </a:cubicBezTo>
                    <a:cubicBezTo>
                      <a:pt x="11" y="60"/>
                      <a:pt x="11" y="61"/>
                      <a:pt x="11" y="61"/>
                    </a:cubicBezTo>
                    <a:cubicBezTo>
                      <a:pt x="12" y="62"/>
                      <a:pt x="12" y="62"/>
                      <a:pt x="12" y="63"/>
                    </a:cubicBezTo>
                    <a:cubicBezTo>
                      <a:pt x="14" y="64"/>
                      <a:pt x="16" y="64"/>
                      <a:pt x="1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5"/>
                      <a:pt x="19" y="64"/>
                      <a:pt x="20" y="64"/>
                    </a:cubicBezTo>
                    <a:cubicBezTo>
                      <a:pt x="20" y="64"/>
                      <a:pt x="20" y="63"/>
                      <a:pt x="20" y="63"/>
                    </a:cubicBezTo>
                    <a:cubicBezTo>
                      <a:pt x="20" y="62"/>
                      <a:pt x="21" y="61"/>
                      <a:pt x="22" y="61"/>
                    </a:cubicBezTo>
                    <a:cubicBezTo>
                      <a:pt x="23" y="61"/>
                      <a:pt x="24" y="62"/>
                      <a:pt x="24" y="63"/>
                    </a:cubicBezTo>
                    <a:cubicBezTo>
                      <a:pt x="24" y="63"/>
                      <a:pt x="24" y="64"/>
                      <a:pt x="24" y="64"/>
                    </a:cubicBezTo>
                    <a:cubicBezTo>
                      <a:pt x="25" y="64"/>
                      <a:pt x="25" y="65"/>
                      <a:pt x="26" y="65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8" y="64"/>
                      <a:pt x="30" y="64"/>
                      <a:pt x="32" y="63"/>
                    </a:cubicBezTo>
                    <a:cubicBezTo>
                      <a:pt x="32" y="62"/>
                      <a:pt x="32" y="62"/>
                      <a:pt x="33" y="61"/>
                    </a:cubicBezTo>
                    <a:cubicBezTo>
                      <a:pt x="33" y="61"/>
                      <a:pt x="33" y="60"/>
                      <a:pt x="32" y="60"/>
                    </a:cubicBezTo>
                    <a:cubicBezTo>
                      <a:pt x="32" y="59"/>
                      <a:pt x="32" y="58"/>
                      <a:pt x="33" y="58"/>
                    </a:cubicBezTo>
                    <a:cubicBezTo>
                      <a:pt x="33" y="58"/>
                      <a:pt x="33" y="57"/>
                      <a:pt x="34" y="57"/>
                    </a:cubicBezTo>
                    <a:cubicBezTo>
                      <a:pt x="34" y="57"/>
                      <a:pt x="35" y="58"/>
                      <a:pt x="35" y="58"/>
                    </a:cubicBezTo>
                    <a:cubicBezTo>
                      <a:pt x="35" y="58"/>
                      <a:pt x="36" y="59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9"/>
                      <a:pt x="38" y="58"/>
                      <a:pt x="38" y="58"/>
                    </a:cubicBezTo>
                    <a:cubicBezTo>
                      <a:pt x="39" y="57"/>
                      <a:pt x="40" y="55"/>
                      <a:pt x="41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1" y="51"/>
                      <a:pt x="41" y="51"/>
                      <a:pt x="40" y="51"/>
                    </a:cubicBezTo>
                    <a:cubicBezTo>
                      <a:pt x="40" y="50"/>
                      <a:pt x="39" y="49"/>
                      <a:pt x="40" y="49"/>
                    </a:cubicBezTo>
                    <a:cubicBezTo>
                      <a:pt x="40" y="48"/>
                      <a:pt x="40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48"/>
                      <a:pt x="43" y="47"/>
                      <a:pt x="43" y="47"/>
                    </a:cubicBezTo>
                    <a:cubicBezTo>
                      <a:pt x="43" y="47"/>
                      <a:pt x="44" y="46"/>
                      <a:pt x="44" y="46"/>
                    </a:cubicBezTo>
                    <a:cubicBezTo>
                      <a:pt x="44" y="45"/>
                      <a:pt x="44" y="44"/>
                      <a:pt x="44" y="43"/>
                    </a:cubicBezTo>
                    <a:cubicBezTo>
                      <a:pt x="44" y="42"/>
                      <a:pt x="44" y="41"/>
                      <a:pt x="44" y="40"/>
                    </a:cubicBezTo>
                    <a:cubicBezTo>
                      <a:pt x="44" y="39"/>
                      <a:pt x="43" y="39"/>
                      <a:pt x="43" y="39"/>
                    </a:cubicBezTo>
                    <a:close/>
                    <a:moveTo>
                      <a:pt x="37" y="48"/>
                    </a:moveTo>
                    <a:cubicBezTo>
                      <a:pt x="36" y="50"/>
                      <a:pt x="37" y="52"/>
                      <a:pt x="38" y="53"/>
                    </a:cubicBezTo>
                    <a:cubicBezTo>
                      <a:pt x="38" y="54"/>
                      <a:pt x="37" y="54"/>
                      <a:pt x="36" y="55"/>
                    </a:cubicBezTo>
                    <a:cubicBezTo>
                      <a:pt x="35" y="54"/>
                      <a:pt x="33" y="54"/>
                      <a:pt x="31" y="55"/>
                    </a:cubicBezTo>
                    <a:cubicBezTo>
                      <a:pt x="29" y="57"/>
                      <a:pt x="29" y="59"/>
                      <a:pt x="29" y="60"/>
                    </a:cubicBezTo>
                    <a:cubicBezTo>
                      <a:pt x="28" y="61"/>
                      <a:pt x="27" y="61"/>
                      <a:pt x="26" y="61"/>
                    </a:cubicBezTo>
                    <a:cubicBezTo>
                      <a:pt x="26" y="60"/>
                      <a:pt x="24" y="58"/>
                      <a:pt x="22" y="58"/>
                    </a:cubicBezTo>
                    <a:cubicBezTo>
                      <a:pt x="20" y="58"/>
                      <a:pt x="18" y="60"/>
                      <a:pt x="18" y="61"/>
                    </a:cubicBezTo>
                    <a:cubicBezTo>
                      <a:pt x="17" y="61"/>
                      <a:pt x="16" y="61"/>
                      <a:pt x="15" y="60"/>
                    </a:cubicBezTo>
                    <a:cubicBezTo>
                      <a:pt x="15" y="59"/>
                      <a:pt x="15" y="57"/>
                      <a:pt x="13" y="55"/>
                    </a:cubicBezTo>
                    <a:cubicBezTo>
                      <a:pt x="11" y="54"/>
                      <a:pt x="9" y="54"/>
                      <a:pt x="8" y="55"/>
                    </a:cubicBezTo>
                    <a:cubicBezTo>
                      <a:pt x="7" y="54"/>
                      <a:pt x="6" y="54"/>
                      <a:pt x="6" y="53"/>
                    </a:cubicBezTo>
                    <a:cubicBezTo>
                      <a:pt x="7" y="52"/>
                      <a:pt x="8" y="50"/>
                      <a:pt x="7" y="48"/>
                    </a:cubicBezTo>
                    <a:cubicBezTo>
                      <a:pt x="7" y="46"/>
                      <a:pt x="5" y="44"/>
                      <a:pt x="3" y="44"/>
                    </a:cubicBezTo>
                    <a:cubicBezTo>
                      <a:pt x="3" y="44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1"/>
                    </a:cubicBezTo>
                    <a:cubicBezTo>
                      <a:pt x="5" y="41"/>
                      <a:pt x="7" y="40"/>
                      <a:pt x="7" y="38"/>
                    </a:cubicBezTo>
                    <a:cubicBezTo>
                      <a:pt x="8" y="36"/>
                      <a:pt x="7" y="34"/>
                      <a:pt x="6" y="33"/>
                    </a:cubicBezTo>
                    <a:cubicBezTo>
                      <a:pt x="6" y="32"/>
                      <a:pt x="7" y="31"/>
                      <a:pt x="8" y="30"/>
                    </a:cubicBezTo>
                    <a:cubicBezTo>
                      <a:pt x="9" y="32"/>
                      <a:pt x="11" y="32"/>
                      <a:pt x="13" y="30"/>
                    </a:cubicBezTo>
                    <a:cubicBezTo>
                      <a:pt x="15" y="29"/>
                      <a:pt x="15" y="27"/>
                      <a:pt x="15" y="25"/>
                    </a:cubicBezTo>
                    <a:cubicBezTo>
                      <a:pt x="16" y="25"/>
                      <a:pt x="17" y="25"/>
                      <a:pt x="18" y="24"/>
                    </a:cubicBezTo>
                    <a:cubicBezTo>
                      <a:pt x="18" y="26"/>
                      <a:pt x="20" y="27"/>
                      <a:pt x="22" y="27"/>
                    </a:cubicBezTo>
                    <a:cubicBezTo>
                      <a:pt x="24" y="27"/>
                      <a:pt x="26" y="26"/>
                      <a:pt x="26" y="24"/>
                    </a:cubicBezTo>
                    <a:cubicBezTo>
                      <a:pt x="27" y="25"/>
                      <a:pt x="28" y="25"/>
                      <a:pt x="29" y="25"/>
                    </a:cubicBezTo>
                    <a:cubicBezTo>
                      <a:pt x="29" y="27"/>
                      <a:pt x="29" y="29"/>
                      <a:pt x="31" y="30"/>
                    </a:cubicBezTo>
                    <a:cubicBezTo>
                      <a:pt x="33" y="32"/>
                      <a:pt x="35" y="32"/>
                      <a:pt x="36" y="30"/>
                    </a:cubicBezTo>
                    <a:cubicBezTo>
                      <a:pt x="37" y="31"/>
                      <a:pt x="38" y="32"/>
                      <a:pt x="38" y="33"/>
                    </a:cubicBezTo>
                    <a:cubicBezTo>
                      <a:pt x="37" y="34"/>
                      <a:pt x="36" y="36"/>
                      <a:pt x="37" y="38"/>
                    </a:cubicBezTo>
                    <a:cubicBezTo>
                      <a:pt x="37" y="40"/>
                      <a:pt x="39" y="41"/>
                      <a:pt x="41" y="41"/>
                    </a:cubicBezTo>
                    <a:cubicBezTo>
                      <a:pt x="41" y="42"/>
                      <a:pt x="41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39" y="44"/>
                      <a:pt x="37" y="46"/>
                      <a:pt x="37" y="48"/>
                    </a:cubicBezTo>
                    <a:close/>
                    <a:moveTo>
                      <a:pt x="61" y="12"/>
                    </a:moveTo>
                    <a:cubicBezTo>
                      <a:pt x="61" y="12"/>
                      <a:pt x="61" y="11"/>
                      <a:pt x="61" y="11"/>
                    </a:cubicBezTo>
                    <a:cubicBezTo>
                      <a:pt x="60" y="11"/>
                      <a:pt x="60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60" y="10"/>
                      <a:pt x="60" y="9"/>
                    </a:cubicBezTo>
                    <a:cubicBezTo>
                      <a:pt x="60" y="9"/>
                      <a:pt x="60" y="8"/>
                      <a:pt x="60" y="7"/>
                    </a:cubicBezTo>
                    <a:cubicBezTo>
                      <a:pt x="59" y="6"/>
                      <a:pt x="58" y="5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5" y="3"/>
                      <a:pt x="54" y="2"/>
                    </a:cubicBezTo>
                    <a:cubicBezTo>
                      <a:pt x="54" y="2"/>
                      <a:pt x="54" y="1"/>
                      <a:pt x="53" y="1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7" y="1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6" y="1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4" y="0"/>
                    </a:cubicBezTo>
                    <a:cubicBezTo>
                      <a:pt x="43" y="0"/>
                      <a:pt x="42" y="1"/>
                      <a:pt x="41" y="1"/>
                    </a:cubicBezTo>
                    <a:cubicBezTo>
                      <a:pt x="40" y="1"/>
                      <a:pt x="40" y="2"/>
                      <a:pt x="40" y="2"/>
                    </a:cubicBezTo>
                    <a:cubicBezTo>
                      <a:pt x="40" y="3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39" y="4"/>
                    </a:cubicBezTo>
                    <a:cubicBezTo>
                      <a:pt x="39" y="4"/>
                      <a:pt x="39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5"/>
                      <a:pt x="35" y="6"/>
                      <a:pt x="34" y="7"/>
                    </a:cubicBezTo>
                    <a:cubicBezTo>
                      <a:pt x="34" y="8"/>
                      <a:pt x="34" y="9"/>
                      <a:pt x="34" y="9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33" y="13"/>
                      <a:pt x="33" y="14"/>
                      <a:pt x="33" y="14"/>
                    </a:cubicBezTo>
                    <a:cubicBezTo>
                      <a:pt x="33" y="15"/>
                      <a:pt x="33" y="16"/>
                      <a:pt x="33" y="16"/>
                    </a:cubicBezTo>
                    <a:cubicBezTo>
                      <a:pt x="33" y="17"/>
                      <a:pt x="33" y="17"/>
                      <a:pt x="33" y="18"/>
                    </a:cubicBezTo>
                    <a:cubicBezTo>
                      <a:pt x="34" y="18"/>
                      <a:pt x="34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4" y="19"/>
                      <a:pt x="34" y="20"/>
                    </a:cubicBezTo>
                    <a:cubicBezTo>
                      <a:pt x="34" y="20"/>
                      <a:pt x="34" y="21"/>
                      <a:pt x="34" y="21"/>
                    </a:cubicBezTo>
                    <a:cubicBezTo>
                      <a:pt x="35" y="22"/>
                      <a:pt x="36" y="23"/>
                      <a:pt x="37" y="24"/>
                    </a:cubicBezTo>
                    <a:cubicBezTo>
                      <a:pt x="37" y="25"/>
                      <a:pt x="37" y="25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5"/>
                      <a:pt x="39" y="25"/>
                      <a:pt x="39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4"/>
                      <a:pt x="40" y="24"/>
                      <a:pt x="40" y="25"/>
                    </a:cubicBezTo>
                    <a:cubicBezTo>
                      <a:pt x="40" y="25"/>
                      <a:pt x="40" y="26"/>
                      <a:pt x="40" y="26"/>
                    </a:cubicBezTo>
                    <a:cubicBezTo>
                      <a:pt x="40" y="27"/>
                      <a:pt x="40" y="27"/>
                      <a:pt x="41" y="27"/>
                    </a:cubicBezTo>
                    <a:cubicBezTo>
                      <a:pt x="42" y="28"/>
                      <a:pt x="43" y="28"/>
                      <a:pt x="44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6" y="28"/>
                      <a:pt x="46" y="28"/>
                    </a:cubicBezTo>
                    <a:cubicBezTo>
                      <a:pt x="46" y="28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8" y="28"/>
                      <a:pt x="48" y="28"/>
                    </a:cubicBezTo>
                    <a:cubicBezTo>
                      <a:pt x="48" y="28"/>
                      <a:pt x="49" y="29"/>
                      <a:pt x="49" y="29"/>
                    </a:cubicBezTo>
                    <a:cubicBezTo>
                      <a:pt x="49" y="29"/>
                      <a:pt x="49" y="29"/>
                      <a:pt x="50" y="29"/>
                    </a:cubicBezTo>
                    <a:cubicBezTo>
                      <a:pt x="51" y="28"/>
                      <a:pt x="52" y="28"/>
                      <a:pt x="53" y="27"/>
                    </a:cubicBezTo>
                    <a:cubicBezTo>
                      <a:pt x="54" y="27"/>
                      <a:pt x="54" y="27"/>
                      <a:pt x="54" y="26"/>
                    </a:cubicBezTo>
                    <a:cubicBezTo>
                      <a:pt x="55" y="26"/>
                      <a:pt x="54" y="25"/>
                      <a:pt x="54" y="25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5" y="24"/>
                    </a:cubicBezTo>
                    <a:cubicBezTo>
                      <a:pt x="55" y="25"/>
                      <a:pt x="55" y="25"/>
                      <a:pt x="56" y="25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7" y="25"/>
                      <a:pt x="57" y="25"/>
                      <a:pt x="57" y="24"/>
                    </a:cubicBezTo>
                    <a:cubicBezTo>
                      <a:pt x="58" y="23"/>
                      <a:pt x="59" y="22"/>
                      <a:pt x="60" y="21"/>
                    </a:cubicBezTo>
                    <a:cubicBezTo>
                      <a:pt x="60" y="21"/>
                      <a:pt x="60" y="20"/>
                      <a:pt x="60" y="20"/>
                    </a:cubicBezTo>
                    <a:cubicBezTo>
                      <a:pt x="60" y="19"/>
                      <a:pt x="59" y="19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1" y="17"/>
                      <a:pt x="61" y="17"/>
                      <a:pt x="61" y="16"/>
                    </a:cubicBezTo>
                    <a:cubicBezTo>
                      <a:pt x="61" y="16"/>
                      <a:pt x="62" y="15"/>
                      <a:pt x="62" y="14"/>
                    </a:cubicBezTo>
                    <a:cubicBezTo>
                      <a:pt x="62" y="14"/>
                      <a:pt x="61" y="13"/>
                      <a:pt x="61" y="12"/>
                    </a:cubicBezTo>
                    <a:close/>
                    <a:moveTo>
                      <a:pt x="58" y="15"/>
                    </a:moveTo>
                    <a:cubicBezTo>
                      <a:pt x="57" y="15"/>
                      <a:pt x="56" y="16"/>
                      <a:pt x="56" y="17"/>
                    </a:cubicBezTo>
                    <a:cubicBezTo>
                      <a:pt x="55" y="18"/>
                      <a:pt x="56" y="20"/>
                      <a:pt x="57" y="21"/>
                    </a:cubicBezTo>
                    <a:cubicBezTo>
                      <a:pt x="56" y="21"/>
                      <a:pt x="56" y="21"/>
                      <a:pt x="56" y="22"/>
                    </a:cubicBezTo>
                    <a:cubicBezTo>
                      <a:pt x="55" y="21"/>
                      <a:pt x="53" y="21"/>
                      <a:pt x="52" y="22"/>
                    </a:cubicBezTo>
                    <a:cubicBezTo>
                      <a:pt x="51" y="23"/>
                      <a:pt x="51" y="24"/>
                      <a:pt x="51" y="25"/>
                    </a:cubicBezTo>
                    <a:cubicBezTo>
                      <a:pt x="51" y="25"/>
                      <a:pt x="50" y="25"/>
                      <a:pt x="50" y="25"/>
                    </a:cubicBezTo>
                    <a:cubicBezTo>
                      <a:pt x="49" y="24"/>
                      <a:pt x="48" y="24"/>
                      <a:pt x="47" y="24"/>
                    </a:cubicBezTo>
                    <a:cubicBezTo>
                      <a:pt x="46" y="24"/>
                      <a:pt x="45" y="24"/>
                      <a:pt x="44" y="25"/>
                    </a:cubicBezTo>
                    <a:cubicBezTo>
                      <a:pt x="44" y="25"/>
                      <a:pt x="43" y="25"/>
                      <a:pt x="43" y="25"/>
                    </a:cubicBezTo>
                    <a:cubicBezTo>
                      <a:pt x="43" y="24"/>
                      <a:pt x="43" y="23"/>
                      <a:pt x="42" y="22"/>
                    </a:cubicBezTo>
                    <a:cubicBezTo>
                      <a:pt x="41" y="21"/>
                      <a:pt x="39" y="21"/>
                      <a:pt x="38" y="22"/>
                    </a:cubicBezTo>
                    <a:cubicBezTo>
                      <a:pt x="38" y="21"/>
                      <a:pt x="38" y="21"/>
                      <a:pt x="37" y="21"/>
                    </a:cubicBezTo>
                    <a:cubicBezTo>
                      <a:pt x="38" y="20"/>
                      <a:pt x="39" y="18"/>
                      <a:pt x="38" y="17"/>
                    </a:cubicBezTo>
                    <a:cubicBezTo>
                      <a:pt x="38" y="16"/>
                      <a:pt x="37" y="15"/>
                      <a:pt x="36" y="15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8" y="13"/>
                      <a:pt x="38" y="11"/>
                    </a:cubicBezTo>
                    <a:cubicBezTo>
                      <a:pt x="39" y="10"/>
                      <a:pt x="38" y="9"/>
                      <a:pt x="37" y="8"/>
                    </a:cubicBezTo>
                    <a:cubicBezTo>
                      <a:pt x="38" y="8"/>
                      <a:pt x="38" y="7"/>
                      <a:pt x="38" y="7"/>
                    </a:cubicBezTo>
                    <a:cubicBezTo>
                      <a:pt x="39" y="8"/>
                      <a:pt x="41" y="8"/>
                      <a:pt x="42" y="7"/>
                    </a:cubicBezTo>
                    <a:cubicBezTo>
                      <a:pt x="43" y="6"/>
                      <a:pt x="43" y="5"/>
                      <a:pt x="43" y="4"/>
                    </a:cubicBezTo>
                    <a:cubicBezTo>
                      <a:pt x="43" y="3"/>
                      <a:pt x="44" y="3"/>
                      <a:pt x="44" y="3"/>
                    </a:cubicBezTo>
                    <a:cubicBezTo>
                      <a:pt x="45" y="4"/>
                      <a:pt x="46" y="5"/>
                      <a:pt x="47" y="5"/>
                    </a:cubicBezTo>
                    <a:cubicBezTo>
                      <a:pt x="48" y="5"/>
                      <a:pt x="49" y="4"/>
                      <a:pt x="50" y="3"/>
                    </a:cubicBezTo>
                    <a:cubicBezTo>
                      <a:pt x="50" y="3"/>
                      <a:pt x="51" y="3"/>
                      <a:pt x="51" y="4"/>
                    </a:cubicBezTo>
                    <a:cubicBezTo>
                      <a:pt x="51" y="5"/>
                      <a:pt x="51" y="6"/>
                      <a:pt x="52" y="7"/>
                    </a:cubicBezTo>
                    <a:cubicBezTo>
                      <a:pt x="53" y="8"/>
                      <a:pt x="55" y="8"/>
                      <a:pt x="56" y="7"/>
                    </a:cubicBezTo>
                    <a:cubicBezTo>
                      <a:pt x="56" y="7"/>
                      <a:pt x="56" y="8"/>
                      <a:pt x="57" y="8"/>
                    </a:cubicBezTo>
                    <a:cubicBezTo>
                      <a:pt x="56" y="9"/>
                      <a:pt x="55" y="10"/>
                      <a:pt x="56" y="11"/>
                    </a:cubicBezTo>
                    <a:cubicBezTo>
                      <a:pt x="56" y="13"/>
                      <a:pt x="57" y="14"/>
                      <a:pt x="58" y="14"/>
                    </a:cubicBezTo>
                    <a:cubicBezTo>
                      <a:pt x="58" y="14"/>
                      <a:pt x="59" y="14"/>
                      <a:pt x="59" y="14"/>
                    </a:cubicBezTo>
                    <a:cubicBezTo>
                      <a:pt x="59" y="15"/>
                      <a:pt x="58" y="15"/>
                      <a:pt x="58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9" name="Freeform 34"/>
              <p:cNvSpPr>
                <a:spLocks noEditPoints="1"/>
              </p:cNvSpPr>
              <p:nvPr/>
            </p:nvSpPr>
            <p:spPr bwMode="auto">
              <a:xfrm>
                <a:off x="7053581" y="2975161"/>
                <a:ext cx="319061" cy="428009"/>
              </a:xfrm>
              <a:custGeom>
                <a:avLst/>
                <a:gdLst>
                  <a:gd name="T0" fmla="*/ 13 w 52"/>
                  <a:gd name="T1" fmla="*/ 18 h 70"/>
                  <a:gd name="T2" fmla="*/ 12 w 52"/>
                  <a:gd name="T3" fmla="*/ 17 h 70"/>
                  <a:gd name="T4" fmla="*/ 11 w 52"/>
                  <a:gd name="T5" fmla="*/ 15 h 70"/>
                  <a:gd name="T6" fmla="*/ 51 w 52"/>
                  <a:gd name="T7" fmla="*/ 50 h 70"/>
                  <a:gd name="T8" fmla="*/ 49 w 52"/>
                  <a:gd name="T9" fmla="*/ 60 h 70"/>
                  <a:gd name="T10" fmla="*/ 51 w 52"/>
                  <a:gd name="T11" fmla="*/ 69 h 70"/>
                  <a:gd name="T12" fmla="*/ 0 w 52"/>
                  <a:gd name="T13" fmla="*/ 69 h 70"/>
                  <a:gd name="T14" fmla="*/ 1 w 52"/>
                  <a:gd name="T15" fmla="*/ 60 h 70"/>
                  <a:gd name="T16" fmla="*/ 4 w 52"/>
                  <a:gd name="T17" fmla="*/ 45 h 70"/>
                  <a:gd name="T18" fmla="*/ 19 w 52"/>
                  <a:gd name="T19" fmla="*/ 27 h 70"/>
                  <a:gd name="T20" fmla="*/ 15 w 52"/>
                  <a:gd name="T21" fmla="*/ 30 h 70"/>
                  <a:gd name="T22" fmla="*/ 10 w 52"/>
                  <a:gd name="T23" fmla="*/ 34 h 70"/>
                  <a:gd name="T24" fmla="*/ 2 w 52"/>
                  <a:gd name="T25" fmla="*/ 28 h 70"/>
                  <a:gd name="T26" fmla="*/ 8 w 52"/>
                  <a:gd name="T27" fmla="*/ 14 h 70"/>
                  <a:gd name="T28" fmla="*/ 13 w 52"/>
                  <a:gd name="T29" fmla="*/ 5 h 70"/>
                  <a:gd name="T30" fmla="*/ 12 w 52"/>
                  <a:gd name="T31" fmla="*/ 0 h 70"/>
                  <a:gd name="T32" fmla="*/ 12 w 52"/>
                  <a:gd name="T33" fmla="*/ 0 h 70"/>
                  <a:gd name="T34" fmla="*/ 14 w 52"/>
                  <a:gd name="T35" fmla="*/ 0 h 70"/>
                  <a:gd name="T36" fmla="*/ 43 w 52"/>
                  <a:gd name="T37" fmla="*/ 13 h 70"/>
                  <a:gd name="T38" fmla="*/ 51 w 52"/>
                  <a:gd name="T39" fmla="*/ 47 h 70"/>
                  <a:gd name="T40" fmla="*/ 2 w 52"/>
                  <a:gd name="T41" fmla="*/ 62 h 70"/>
                  <a:gd name="T42" fmla="*/ 48 w 52"/>
                  <a:gd name="T43" fmla="*/ 62 h 70"/>
                  <a:gd name="T44" fmla="*/ 2 w 52"/>
                  <a:gd name="T45" fmla="*/ 62 h 70"/>
                  <a:gd name="T46" fmla="*/ 6 w 52"/>
                  <a:gd name="T47" fmla="*/ 56 h 70"/>
                  <a:gd name="T48" fmla="*/ 44 w 52"/>
                  <a:gd name="T49" fmla="*/ 60 h 70"/>
                  <a:gd name="T50" fmla="*/ 12 w 52"/>
                  <a:gd name="T51" fmla="*/ 41 h 70"/>
                  <a:gd name="T52" fmla="*/ 6 w 52"/>
                  <a:gd name="T53" fmla="*/ 54 h 70"/>
                  <a:gd name="T54" fmla="*/ 15 w 52"/>
                  <a:gd name="T55" fmla="*/ 42 h 70"/>
                  <a:gd name="T56" fmla="*/ 12 w 52"/>
                  <a:gd name="T57" fmla="*/ 48 h 70"/>
                  <a:gd name="T58" fmla="*/ 41 w 52"/>
                  <a:gd name="T59" fmla="*/ 54 h 70"/>
                  <a:gd name="T60" fmla="*/ 39 w 52"/>
                  <a:gd name="T61" fmla="*/ 17 h 70"/>
                  <a:gd name="T62" fmla="*/ 22 w 52"/>
                  <a:gd name="T63" fmla="*/ 6 h 70"/>
                  <a:gd name="T64" fmla="*/ 20 w 52"/>
                  <a:gd name="T65" fmla="*/ 5 h 70"/>
                  <a:gd name="T66" fmla="*/ 18 w 52"/>
                  <a:gd name="T67" fmla="*/ 4 h 70"/>
                  <a:gd name="T68" fmla="*/ 19 w 52"/>
                  <a:gd name="T69" fmla="*/ 7 h 70"/>
                  <a:gd name="T70" fmla="*/ 17 w 52"/>
                  <a:gd name="T71" fmla="*/ 8 h 70"/>
                  <a:gd name="T72" fmla="*/ 11 w 52"/>
                  <a:gd name="T73" fmla="*/ 14 h 70"/>
                  <a:gd name="T74" fmla="*/ 4 w 52"/>
                  <a:gd name="T75" fmla="*/ 28 h 70"/>
                  <a:gd name="T76" fmla="*/ 10 w 52"/>
                  <a:gd name="T77" fmla="*/ 31 h 70"/>
                  <a:gd name="T78" fmla="*/ 16 w 52"/>
                  <a:gd name="T79" fmla="*/ 25 h 70"/>
                  <a:gd name="T80" fmla="*/ 21 w 52"/>
                  <a:gd name="T81" fmla="*/ 25 h 70"/>
                  <a:gd name="T82" fmla="*/ 30 w 52"/>
                  <a:gd name="T83" fmla="*/ 19 h 70"/>
                  <a:gd name="T84" fmla="*/ 44 w 52"/>
                  <a:gd name="T85" fmla="*/ 36 h 70"/>
                  <a:gd name="T86" fmla="*/ 40 w 52"/>
                  <a:gd name="T87" fmla="*/ 16 h 70"/>
                  <a:gd name="T88" fmla="*/ 43 w 52"/>
                  <a:gd name="T89" fmla="*/ 53 h 70"/>
                  <a:gd name="T90" fmla="*/ 44 w 52"/>
                  <a:gd name="T91" fmla="*/ 3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2" h="70">
                    <a:moveTo>
                      <a:pt x="16" y="14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9"/>
                      <a:pt x="13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0" y="17"/>
                      <a:pt x="10" y="16"/>
                    </a:cubicBezTo>
                    <a:cubicBezTo>
                      <a:pt x="10" y="16"/>
                      <a:pt x="10" y="15"/>
                      <a:pt x="11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6" y="14"/>
                      <a:pt x="16" y="14"/>
                    </a:cubicBezTo>
                    <a:close/>
                    <a:moveTo>
                      <a:pt x="51" y="50"/>
                    </a:move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5"/>
                      <a:pt x="49" y="56"/>
                      <a:pt x="49" y="58"/>
                    </a:cubicBezTo>
                    <a:cubicBezTo>
                      <a:pt x="49" y="59"/>
                      <a:pt x="49" y="59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1" y="60"/>
                      <a:pt x="51" y="61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51" y="69"/>
                      <a:pt x="50" y="70"/>
                      <a:pt x="49" y="70"/>
                    </a:cubicBezTo>
                    <a:cubicBezTo>
                      <a:pt x="1" y="70"/>
                      <a:pt x="1" y="70"/>
                      <a:pt x="1" y="70"/>
                    </a:cubicBezTo>
                    <a:cubicBezTo>
                      <a:pt x="0" y="70"/>
                      <a:pt x="0" y="69"/>
                      <a:pt x="0" y="69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0"/>
                      <a:pt x="0" y="60"/>
                      <a:pt x="1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1" y="59"/>
                      <a:pt x="1" y="59"/>
                      <a:pt x="1" y="58"/>
                    </a:cubicBezTo>
                    <a:cubicBezTo>
                      <a:pt x="1" y="57"/>
                      <a:pt x="2" y="55"/>
                      <a:pt x="3" y="54"/>
                    </a:cubicBezTo>
                    <a:cubicBezTo>
                      <a:pt x="3" y="53"/>
                      <a:pt x="2" y="49"/>
                      <a:pt x="4" y="45"/>
                    </a:cubicBezTo>
                    <a:cubicBezTo>
                      <a:pt x="5" y="43"/>
                      <a:pt x="8" y="41"/>
                      <a:pt x="11" y="39"/>
                    </a:cubicBezTo>
                    <a:cubicBezTo>
                      <a:pt x="13" y="37"/>
                      <a:pt x="16" y="35"/>
                      <a:pt x="18" y="33"/>
                    </a:cubicBezTo>
                    <a:cubicBezTo>
                      <a:pt x="19" y="31"/>
                      <a:pt x="19" y="29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8" y="27"/>
                      <a:pt x="17" y="27"/>
                      <a:pt x="16" y="27"/>
                    </a:cubicBezTo>
                    <a:cubicBezTo>
                      <a:pt x="16" y="27"/>
                      <a:pt x="15" y="28"/>
                      <a:pt x="15" y="30"/>
                    </a:cubicBezTo>
                    <a:cubicBezTo>
                      <a:pt x="14" y="31"/>
                      <a:pt x="14" y="32"/>
                      <a:pt x="13" y="32"/>
                    </a:cubicBezTo>
                    <a:cubicBezTo>
                      <a:pt x="13" y="33"/>
                      <a:pt x="12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8" y="33"/>
                      <a:pt x="7" y="32"/>
                    </a:cubicBezTo>
                    <a:cubicBezTo>
                      <a:pt x="6" y="32"/>
                      <a:pt x="6" y="32"/>
                      <a:pt x="5" y="31"/>
                    </a:cubicBezTo>
                    <a:cubicBezTo>
                      <a:pt x="4" y="31"/>
                      <a:pt x="2" y="30"/>
                      <a:pt x="2" y="28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5"/>
                      <a:pt x="2" y="23"/>
                      <a:pt x="4" y="20"/>
                    </a:cubicBezTo>
                    <a:cubicBezTo>
                      <a:pt x="7" y="17"/>
                      <a:pt x="8" y="15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9" y="12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4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3" y="2"/>
                      <a:pt x="24" y="2"/>
                    </a:cubicBezTo>
                    <a:cubicBezTo>
                      <a:pt x="30" y="2"/>
                      <a:pt x="37" y="4"/>
                      <a:pt x="43" y="13"/>
                    </a:cubicBezTo>
                    <a:cubicBezTo>
                      <a:pt x="48" y="22"/>
                      <a:pt x="47" y="30"/>
                      <a:pt x="47" y="36"/>
                    </a:cubicBezTo>
                    <a:cubicBezTo>
                      <a:pt x="47" y="39"/>
                      <a:pt x="46" y="41"/>
                      <a:pt x="47" y="42"/>
                    </a:cubicBezTo>
                    <a:cubicBezTo>
                      <a:pt x="48" y="45"/>
                      <a:pt x="51" y="47"/>
                      <a:pt x="51" y="47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49"/>
                      <a:pt x="52" y="49"/>
                      <a:pt x="51" y="50"/>
                    </a:cubicBezTo>
                    <a:close/>
                    <a:moveTo>
                      <a:pt x="2" y="62"/>
                    </a:moveTo>
                    <a:cubicBezTo>
                      <a:pt x="2" y="68"/>
                      <a:pt x="2" y="68"/>
                      <a:pt x="2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6" y="62"/>
                      <a:pt x="6" y="62"/>
                      <a:pt x="6" y="62"/>
                    </a:cubicBezTo>
                    <a:lnTo>
                      <a:pt x="2" y="62"/>
                    </a:lnTo>
                    <a:close/>
                    <a:moveTo>
                      <a:pt x="47" y="58"/>
                    </a:moveTo>
                    <a:cubicBezTo>
                      <a:pt x="47" y="57"/>
                      <a:pt x="46" y="56"/>
                      <a:pt x="44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4" y="56"/>
                      <a:pt x="3" y="57"/>
                      <a:pt x="3" y="58"/>
                    </a:cubicBezTo>
                    <a:cubicBezTo>
                      <a:pt x="3" y="59"/>
                      <a:pt x="4" y="60"/>
                      <a:pt x="6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6" y="60"/>
                      <a:pt x="47" y="59"/>
                      <a:pt x="47" y="58"/>
                    </a:cubicBezTo>
                    <a:close/>
                    <a:moveTo>
                      <a:pt x="20" y="34"/>
                    </a:moveTo>
                    <a:cubicBezTo>
                      <a:pt x="18" y="36"/>
                      <a:pt x="15" y="39"/>
                      <a:pt x="12" y="41"/>
                    </a:cubicBezTo>
                    <a:cubicBezTo>
                      <a:pt x="10" y="43"/>
                      <a:pt x="7" y="45"/>
                      <a:pt x="7" y="46"/>
                    </a:cubicBezTo>
                    <a:cubicBezTo>
                      <a:pt x="4" y="50"/>
                      <a:pt x="6" y="54"/>
                      <a:pt x="6" y="54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3"/>
                      <a:pt x="8" y="49"/>
                      <a:pt x="10" y="46"/>
                    </a:cubicBezTo>
                    <a:cubicBezTo>
                      <a:pt x="13" y="44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7" y="43"/>
                    </a:cubicBezTo>
                    <a:cubicBezTo>
                      <a:pt x="17" y="43"/>
                      <a:pt x="17" y="44"/>
                      <a:pt x="16" y="44"/>
                    </a:cubicBezTo>
                    <a:cubicBezTo>
                      <a:pt x="16" y="44"/>
                      <a:pt x="14" y="46"/>
                      <a:pt x="12" y="48"/>
                    </a:cubicBezTo>
                    <a:cubicBezTo>
                      <a:pt x="10" y="50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3"/>
                      <a:pt x="39" y="49"/>
                      <a:pt x="39" y="45"/>
                    </a:cubicBezTo>
                    <a:cubicBezTo>
                      <a:pt x="39" y="44"/>
                      <a:pt x="39" y="42"/>
                      <a:pt x="40" y="40"/>
                    </a:cubicBezTo>
                    <a:cubicBezTo>
                      <a:pt x="40" y="35"/>
                      <a:pt x="42" y="26"/>
                      <a:pt x="39" y="17"/>
                    </a:cubicBezTo>
                    <a:cubicBezTo>
                      <a:pt x="35" y="7"/>
                      <a:pt x="26" y="6"/>
                      <a:pt x="23" y="6"/>
                    </a:cubicBezTo>
                    <a:cubicBezTo>
                      <a:pt x="23" y="6"/>
                      <a:pt x="22" y="7"/>
                      <a:pt x="22" y="7"/>
                    </a:cubicBezTo>
                    <a:cubicBezTo>
                      <a:pt x="22" y="7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8" y="5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3"/>
                      <a:pt x="16" y="3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7"/>
                    </a:cubicBezTo>
                    <a:cubicBezTo>
                      <a:pt x="14" y="10"/>
                      <a:pt x="11" y="13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5"/>
                      <a:pt x="10" y="18"/>
                      <a:pt x="6" y="22"/>
                    </a:cubicBezTo>
                    <a:cubicBezTo>
                      <a:pt x="4" y="24"/>
                      <a:pt x="4" y="26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5" y="29"/>
                      <a:pt x="6" y="29"/>
                    </a:cubicBezTo>
                    <a:cubicBezTo>
                      <a:pt x="7" y="30"/>
                      <a:pt x="8" y="30"/>
                      <a:pt x="9" y="31"/>
                    </a:cubicBezTo>
                    <a:cubicBezTo>
                      <a:pt x="9" y="31"/>
                      <a:pt x="10" y="31"/>
                      <a:pt x="10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2" y="30"/>
                      <a:pt x="12" y="29"/>
                    </a:cubicBezTo>
                    <a:cubicBezTo>
                      <a:pt x="13" y="27"/>
                      <a:pt x="14" y="24"/>
                      <a:pt x="16" y="25"/>
                    </a:cubicBezTo>
                    <a:cubicBezTo>
                      <a:pt x="18" y="25"/>
                      <a:pt x="19" y="25"/>
                      <a:pt x="20" y="25"/>
                    </a:cubicBezTo>
                    <a:cubicBezTo>
                      <a:pt x="20" y="25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cubicBezTo>
                      <a:pt x="26" y="24"/>
                      <a:pt x="27" y="19"/>
                      <a:pt x="28" y="19"/>
                    </a:cubicBezTo>
                    <a:cubicBezTo>
                      <a:pt x="28" y="18"/>
                      <a:pt x="28" y="18"/>
                      <a:pt x="29" y="18"/>
                    </a:cubicBezTo>
                    <a:cubicBezTo>
                      <a:pt x="29" y="18"/>
                      <a:pt x="30" y="19"/>
                      <a:pt x="30" y="19"/>
                    </a:cubicBezTo>
                    <a:cubicBezTo>
                      <a:pt x="29" y="19"/>
                      <a:pt x="28" y="25"/>
                      <a:pt x="22" y="27"/>
                    </a:cubicBezTo>
                    <a:cubicBezTo>
                      <a:pt x="22" y="29"/>
                      <a:pt x="21" y="32"/>
                      <a:pt x="20" y="34"/>
                    </a:cubicBezTo>
                    <a:close/>
                    <a:moveTo>
                      <a:pt x="44" y="36"/>
                    </a:moveTo>
                    <a:cubicBezTo>
                      <a:pt x="45" y="30"/>
                      <a:pt x="45" y="22"/>
                      <a:pt x="40" y="14"/>
                    </a:cubicBezTo>
                    <a:cubicBezTo>
                      <a:pt x="37" y="8"/>
                      <a:pt x="32" y="6"/>
                      <a:pt x="28" y="5"/>
                    </a:cubicBezTo>
                    <a:cubicBezTo>
                      <a:pt x="33" y="6"/>
                      <a:pt x="38" y="9"/>
                      <a:pt x="40" y="16"/>
                    </a:cubicBezTo>
                    <a:cubicBezTo>
                      <a:pt x="44" y="26"/>
                      <a:pt x="42" y="35"/>
                      <a:pt x="42" y="41"/>
                    </a:cubicBezTo>
                    <a:cubicBezTo>
                      <a:pt x="41" y="42"/>
                      <a:pt x="41" y="44"/>
                      <a:pt x="41" y="45"/>
                    </a:cubicBezTo>
                    <a:cubicBezTo>
                      <a:pt x="41" y="48"/>
                      <a:pt x="42" y="51"/>
                      <a:pt x="43" y="53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8" y="47"/>
                      <a:pt x="46" y="45"/>
                      <a:pt x="45" y="43"/>
                    </a:cubicBezTo>
                    <a:cubicBezTo>
                      <a:pt x="44" y="41"/>
                      <a:pt x="44" y="39"/>
                      <a:pt x="4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50" name="Freeform 33"/>
              <p:cNvSpPr>
                <a:spLocks noEditPoints="1"/>
              </p:cNvSpPr>
              <p:nvPr/>
            </p:nvSpPr>
            <p:spPr bwMode="auto">
              <a:xfrm>
                <a:off x="4865365" y="3239335"/>
                <a:ext cx="282099" cy="288980"/>
              </a:xfrm>
              <a:custGeom>
                <a:avLst/>
                <a:gdLst>
                  <a:gd name="T0" fmla="*/ 8 w 52"/>
                  <a:gd name="T1" fmla="*/ 19 h 53"/>
                  <a:gd name="T2" fmla="*/ 8 w 52"/>
                  <a:gd name="T3" fmla="*/ 19 h 53"/>
                  <a:gd name="T4" fmla="*/ 8 w 52"/>
                  <a:gd name="T5" fmla="*/ 18 h 53"/>
                  <a:gd name="T6" fmla="*/ 8 w 52"/>
                  <a:gd name="T7" fmla="*/ 17 h 53"/>
                  <a:gd name="T8" fmla="*/ 8 w 52"/>
                  <a:gd name="T9" fmla="*/ 17 h 53"/>
                  <a:gd name="T10" fmla="*/ 15 w 52"/>
                  <a:gd name="T11" fmla="*/ 10 h 53"/>
                  <a:gd name="T12" fmla="*/ 17 w 52"/>
                  <a:gd name="T13" fmla="*/ 10 h 53"/>
                  <a:gd name="T14" fmla="*/ 17 w 52"/>
                  <a:gd name="T15" fmla="*/ 12 h 53"/>
                  <a:gd name="T16" fmla="*/ 13 w 52"/>
                  <a:gd name="T17" fmla="*/ 17 h 53"/>
                  <a:gd name="T18" fmla="*/ 39 w 52"/>
                  <a:gd name="T19" fmla="*/ 17 h 53"/>
                  <a:gd name="T20" fmla="*/ 40 w 52"/>
                  <a:gd name="T21" fmla="*/ 18 h 53"/>
                  <a:gd name="T22" fmla="*/ 39 w 52"/>
                  <a:gd name="T23" fmla="*/ 20 h 53"/>
                  <a:gd name="T24" fmla="*/ 13 w 52"/>
                  <a:gd name="T25" fmla="*/ 20 h 53"/>
                  <a:gd name="T26" fmla="*/ 17 w 52"/>
                  <a:gd name="T27" fmla="*/ 24 h 53"/>
                  <a:gd name="T28" fmla="*/ 17 w 52"/>
                  <a:gd name="T29" fmla="*/ 26 h 53"/>
                  <a:gd name="T30" fmla="*/ 16 w 52"/>
                  <a:gd name="T31" fmla="*/ 26 h 53"/>
                  <a:gd name="T32" fmla="*/ 15 w 52"/>
                  <a:gd name="T33" fmla="*/ 26 h 53"/>
                  <a:gd name="T34" fmla="*/ 8 w 52"/>
                  <a:gd name="T35" fmla="*/ 19 h 53"/>
                  <a:gd name="T36" fmla="*/ 43 w 52"/>
                  <a:gd name="T37" fmla="*/ 34 h 53"/>
                  <a:gd name="T38" fmla="*/ 43 w 52"/>
                  <a:gd name="T39" fmla="*/ 34 h 53"/>
                  <a:gd name="T40" fmla="*/ 36 w 52"/>
                  <a:gd name="T41" fmla="*/ 27 h 53"/>
                  <a:gd name="T42" fmla="*/ 34 w 52"/>
                  <a:gd name="T43" fmla="*/ 27 h 53"/>
                  <a:gd name="T44" fmla="*/ 34 w 52"/>
                  <a:gd name="T45" fmla="*/ 29 h 53"/>
                  <a:gd name="T46" fmla="*/ 39 w 52"/>
                  <a:gd name="T47" fmla="*/ 33 h 53"/>
                  <a:gd name="T48" fmla="*/ 13 w 52"/>
                  <a:gd name="T49" fmla="*/ 33 h 53"/>
                  <a:gd name="T50" fmla="*/ 11 w 52"/>
                  <a:gd name="T51" fmla="*/ 35 h 53"/>
                  <a:gd name="T52" fmla="*/ 13 w 52"/>
                  <a:gd name="T53" fmla="*/ 36 h 53"/>
                  <a:gd name="T54" fmla="*/ 39 w 52"/>
                  <a:gd name="T55" fmla="*/ 36 h 53"/>
                  <a:gd name="T56" fmla="*/ 34 w 52"/>
                  <a:gd name="T57" fmla="*/ 41 h 53"/>
                  <a:gd name="T58" fmla="*/ 34 w 52"/>
                  <a:gd name="T59" fmla="*/ 43 h 53"/>
                  <a:gd name="T60" fmla="*/ 35 w 52"/>
                  <a:gd name="T61" fmla="*/ 43 h 53"/>
                  <a:gd name="T62" fmla="*/ 36 w 52"/>
                  <a:gd name="T63" fmla="*/ 43 h 53"/>
                  <a:gd name="T64" fmla="*/ 43 w 52"/>
                  <a:gd name="T65" fmla="*/ 36 h 53"/>
                  <a:gd name="T66" fmla="*/ 43 w 52"/>
                  <a:gd name="T67" fmla="*/ 36 h 53"/>
                  <a:gd name="T68" fmla="*/ 44 w 52"/>
                  <a:gd name="T69" fmla="*/ 35 h 53"/>
                  <a:gd name="T70" fmla="*/ 43 w 52"/>
                  <a:gd name="T71" fmla="*/ 34 h 53"/>
                  <a:gd name="T72" fmla="*/ 52 w 52"/>
                  <a:gd name="T73" fmla="*/ 7 h 53"/>
                  <a:gd name="T74" fmla="*/ 52 w 52"/>
                  <a:gd name="T75" fmla="*/ 45 h 53"/>
                  <a:gd name="T76" fmla="*/ 45 w 52"/>
                  <a:gd name="T77" fmla="*/ 53 h 53"/>
                  <a:gd name="T78" fmla="*/ 7 w 52"/>
                  <a:gd name="T79" fmla="*/ 53 h 53"/>
                  <a:gd name="T80" fmla="*/ 0 w 52"/>
                  <a:gd name="T81" fmla="*/ 45 h 53"/>
                  <a:gd name="T82" fmla="*/ 0 w 52"/>
                  <a:gd name="T83" fmla="*/ 7 h 53"/>
                  <a:gd name="T84" fmla="*/ 7 w 52"/>
                  <a:gd name="T85" fmla="*/ 0 h 53"/>
                  <a:gd name="T86" fmla="*/ 45 w 52"/>
                  <a:gd name="T87" fmla="*/ 0 h 53"/>
                  <a:gd name="T88" fmla="*/ 52 w 52"/>
                  <a:gd name="T89" fmla="*/ 7 h 53"/>
                  <a:gd name="T90" fmla="*/ 49 w 52"/>
                  <a:gd name="T91" fmla="*/ 7 h 53"/>
                  <a:gd name="T92" fmla="*/ 45 w 52"/>
                  <a:gd name="T93" fmla="*/ 3 h 53"/>
                  <a:gd name="T94" fmla="*/ 7 w 52"/>
                  <a:gd name="T95" fmla="*/ 3 h 53"/>
                  <a:gd name="T96" fmla="*/ 3 w 52"/>
                  <a:gd name="T97" fmla="*/ 7 h 53"/>
                  <a:gd name="T98" fmla="*/ 3 w 52"/>
                  <a:gd name="T99" fmla="*/ 45 h 53"/>
                  <a:gd name="T100" fmla="*/ 7 w 52"/>
                  <a:gd name="T101" fmla="*/ 50 h 53"/>
                  <a:gd name="T102" fmla="*/ 45 w 52"/>
                  <a:gd name="T103" fmla="*/ 50 h 53"/>
                  <a:gd name="T104" fmla="*/ 49 w 52"/>
                  <a:gd name="T105" fmla="*/ 45 h 53"/>
                  <a:gd name="T106" fmla="*/ 49 w 52"/>
                  <a:gd name="T107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53">
                    <a:moveTo>
                      <a:pt x="8" y="19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6" y="9"/>
                      <a:pt x="17" y="10"/>
                    </a:cubicBezTo>
                    <a:cubicBezTo>
                      <a:pt x="18" y="11"/>
                      <a:pt x="18" y="12"/>
                      <a:pt x="17" y="12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0" y="19"/>
                      <a:pt x="40" y="20"/>
                      <a:pt x="39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4"/>
                      <a:pt x="18" y="25"/>
                      <a:pt x="17" y="26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6" y="26"/>
                      <a:pt x="15" y="26"/>
                      <a:pt x="15" y="26"/>
                    </a:cubicBezTo>
                    <a:lnTo>
                      <a:pt x="8" y="19"/>
                    </a:lnTo>
                    <a:close/>
                    <a:moveTo>
                      <a:pt x="43" y="34"/>
                    </a:moveTo>
                    <a:cubicBezTo>
                      <a:pt x="43" y="34"/>
                      <a:pt x="43" y="34"/>
                      <a:pt x="43" y="34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6"/>
                      <a:pt x="35" y="26"/>
                      <a:pt x="34" y="27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3"/>
                      <a:pt x="11" y="34"/>
                      <a:pt x="11" y="35"/>
                    </a:cubicBezTo>
                    <a:cubicBezTo>
                      <a:pt x="11" y="36"/>
                      <a:pt x="12" y="36"/>
                      <a:pt x="13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1"/>
                      <a:pt x="34" y="42"/>
                      <a:pt x="34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5"/>
                      <a:pt x="44" y="35"/>
                    </a:cubicBezTo>
                    <a:cubicBezTo>
                      <a:pt x="44" y="35"/>
                      <a:pt x="44" y="34"/>
                      <a:pt x="43" y="34"/>
                    </a:cubicBezTo>
                    <a:close/>
                    <a:moveTo>
                      <a:pt x="52" y="7"/>
                    </a:move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49"/>
                      <a:pt x="49" y="53"/>
                      <a:pt x="45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49"/>
                      <a:pt x="0" y="4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4"/>
                      <a:pt x="52" y="7"/>
                    </a:cubicBezTo>
                    <a:close/>
                    <a:moveTo>
                      <a:pt x="49" y="7"/>
                    </a:moveTo>
                    <a:cubicBezTo>
                      <a:pt x="49" y="5"/>
                      <a:pt x="47" y="3"/>
                      <a:pt x="4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3"/>
                      <a:pt x="3" y="5"/>
                      <a:pt x="3" y="7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8"/>
                      <a:pt x="4" y="50"/>
                      <a:pt x="7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7" y="50"/>
                      <a:pt x="49" y="48"/>
                      <a:pt x="49" y="45"/>
                    </a:cubicBezTo>
                    <a:lnTo>
                      <a:pt x="4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51" name="Freeform 16"/>
              <p:cNvSpPr>
                <a:spLocks noEditPoints="1"/>
              </p:cNvSpPr>
              <p:nvPr/>
            </p:nvSpPr>
            <p:spPr bwMode="auto">
              <a:xfrm>
                <a:off x="4844747" y="4260717"/>
                <a:ext cx="247650" cy="273050"/>
              </a:xfrm>
              <a:custGeom>
                <a:avLst/>
                <a:gdLst>
                  <a:gd name="T0" fmla="*/ 33 w 66"/>
                  <a:gd name="T1" fmla="*/ 0 h 73"/>
                  <a:gd name="T2" fmla="*/ 26 w 66"/>
                  <a:gd name="T3" fmla="*/ 6 h 73"/>
                  <a:gd name="T4" fmla="*/ 39 w 66"/>
                  <a:gd name="T5" fmla="*/ 7 h 73"/>
                  <a:gd name="T6" fmla="*/ 28 w 66"/>
                  <a:gd name="T7" fmla="*/ 5 h 73"/>
                  <a:gd name="T8" fmla="*/ 33 w 66"/>
                  <a:gd name="T9" fmla="*/ 1 h 73"/>
                  <a:gd name="T10" fmla="*/ 28 w 66"/>
                  <a:gd name="T11" fmla="*/ 5 h 73"/>
                  <a:gd name="T12" fmla="*/ 50 w 66"/>
                  <a:gd name="T13" fmla="*/ 13 h 73"/>
                  <a:gd name="T14" fmla="*/ 55 w 66"/>
                  <a:gd name="T15" fmla="*/ 15 h 73"/>
                  <a:gd name="T16" fmla="*/ 54 w 66"/>
                  <a:gd name="T17" fmla="*/ 8 h 73"/>
                  <a:gd name="T18" fmla="*/ 45 w 66"/>
                  <a:gd name="T19" fmla="*/ 8 h 73"/>
                  <a:gd name="T20" fmla="*/ 49 w 66"/>
                  <a:gd name="T21" fmla="*/ 11 h 73"/>
                  <a:gd name="T22" fmla="*/ 33 w 66"/>
                  <a:gd name="T23" fmla="*/ 7 h 73"/>
                  <a:gd name="T24" fmla="*/ 17 w 66"/>
                  <a:gd name="T25" fmla="*/ 12 h 73"/>
                  <a:gd name="T26" fmla="*/ 21 w 66"/>
                  <a:gd name="T27" fmla="*/ 8 h 73"/>
                  <a:gd name="T28" fmla="*/ 14 w 66"/>
                  <a:gd name="T29" fmla="*/ 6 h 73"/>
                  <a:gd name="T30" fmla="*/ 10 w 66"/>
                  <a:gd name="T31" fmla="*/ 15 h 73"/>
                  <a:gd name="T32" fmla="*/ 15 w 66"/>
                  <a:gd name="T33" fmla="*/ 12 h 73"/>
                  <a:gd name="T34" fmla="*/ 15 w 66"/>
                  <a:gd name="T35" fmla="*/ 13 h 73"/>
                  <a:gd name="T36" fmla="*/ 0 w 66"/>
                  <a:gd name="T37" fmla="*/ 35 h 73"/>
                  <a:gd name="T38" fmla="*/ 4 w 66"/>
                  <a:gd name="T39" fmla="*/ 43 h 73"/>
                  <a:gd name="T40" fmla="*/ 14 w 66"/>
                  <a:gd name="T41" fmla="*/ 60 h 73"/>
                  <a:gd name="T42" fmla="*/ 11 w 66"/>
                  <a:gd name="T43" fmla="*/ 68 h 73"/>
                  <a:gd name="T44" fmla="*/ 12 w 66"/>
                  <a:gd name="T45" fmla="*/ 73 h 73"/>
                  <a:gd name="T46" fmla="*/ 15 w 66"/>
                  <a:gd name="T47" fmla="*/ 70 h 73"/>
                  <a:gd name="T48" fmla="*/ 20 w 66"/>
                  <a:gd name="T49" fmla="*/ 63 h 73"/>
                  <a:gd name="T50" fmla="*/ 46 w 66"/>
                  <a:gd name="T51" fmla="*/ 63 h 73"/>
                  <a:gd name="T52" fmla="*/ 52 w 66"/>
                  <a:gd name="T53" fmla="*/ 70 h 73"/>
                  <a:gd name="T54" fmla="*/ 57 w 66"/>
                  <a:gd name="T55" fmla="*/ 71 h 73"/>
                  <a:gd name="T56" fmla="*/ 56 w 66"/>
                  <a:gd name="T57" fmla="*/ 67 h 73"/>
                  <a:gd name="T58" fmla="*/ 62 w 66"/>
                  <a:gd name="T59" fmla="*/ 43 h 73"/>
                  <a:gd name="T60" fmla="*/ 66 w 66"/>
                  <a:gd name="T61" fmla="*/ 35 h 73"/>
                  <a:gd name="T62" fmla="*/ 2 w 66"/>
                  <a:gd name="T63" fmla="*/ 38 h 73"/>
                  <a:gd name="T64" fmla="*/ 3 w 66"/>
                  <a:gd name="T65" fmla="*/ 32 h 73"/>
                  <a:gd name="T66" fmla="*/ 3 w 66"/>
                  <a:gd name="T67" fmla="*/ 41 h 73"/>
                  <a:gd name="T68" fmla="*/ 47 w 66"/>
                  <a:gd name="T69" fmla="*/ 8 h 73"/>
                  <a:gd name="T70" fmla="*/ 53 w 66"/>
                  <a:gd name="T71" fmla="*/ 10 h 73"/>
                  <a:gd name="T72" fmla="*/ 47 w 66"/>
                  <a:gd name="T73" fmla="*/ 8 h 73"/>
                  <a:gd name="T74" fmla="*/ 12 w 66"/>
                  <a:gd name="T75" fmla="*/ 10 h 73"/>
                  <a:gd name="T76" fmla="*/ 17 w 66"/>
                  <a:gd name="T77" fmla="*/ 7 h 73"/>
                  <a:gd name="T78" fmla="*/ 11 w 66"/>
                  <a:gd name="T79" fmla="*/ 13 h 73"/>
                  <a:gd name="T80" fmla="*/ 12 w 66"/>
                  <a:gd name="T81" fmla="*/ 66 h 73"/>
                  <a:gd name="T82" fmla="*/ 17 w 66"/>
                  <a:gd name="T83" fmla="*/ 64 h 73"/>
                  <a:gd name="T84" fmla="*/ 53 w 66"/>
                  <a:gd name="T85" fmla="*/ 66 h 73"/>
                  <a:gd name="T86" fmla="*/ 48 w 66"/>
                  <a:gd name="T87" fmla="*/ 64 h 73"/>
                  <a:gd name="T88" fmla="*/ 53 w 66"/>
                  <a:gd name="T89" fmla="*/ 66 h 73"/>
                  <a:gd name="T90" fmla="*/ 6 w 66"/>
                  <a:gd name="T91" fmla="*/ 37 h 73"/>
                  <a:gd name="T92" fmla="*/ 60 w 66"/>
                  <a:gd name="T93" fmla="*/ 37 h 73"/>
                  <a:gd name="T94" fmla="*/ 64 w 66"/>
                  <a:gd name="T95" fmla="*/ 38 h 73"/>
                  <a:gd name="T96" fmla="*/ 62 w 66"/>
                  <a:gd name="T97" fmla="*/ 37 h 73"/>
                  <a:gd name="T98" fmla="*/ 64 w 66"/>
                  <a:gd name="T99" fmla="*/ 35 h 73"/>
                  <a:gd name="T100" fmla="*/ 33 w 66"/>
                  <a:gd name="T101" fmla="*/ 12 h 73"/>
                  <a:gd name="T102" fmla="*/ 33 w 66"/>
                  <a:gd name="T103" fmla="*/ 61 h 73"/>
                  <a:gd name="T104" fmla="*/ 33 w 66"/>
                  <a:gd name="T105" fmla="*/ 12 h 73"/>
                  <a:gd name="T106" fmla="*/ 10 w 66"/>
                  <a:gd name="T107" fmla="*/ 37 h 73"/>
                  <a:gd name="T108" fmla="*/ 56 w 66"/>
                  <a:gd name="T109" fmla="*/ 37 h 73"/>
                  <a:gd name="T110" fmla="*/ 36 w 66"/>
                  <a:gd name="T111" fmla="*/ 35 h 73"/>
                  <a:gd name="T112" fmla="*/ 49 w 66"/>
                  <a:gd name="T113" fmla="*/ 38 h 73"/>
                  <a:gd name="T114" fmla="*/ 32 w 66"/>
                  <a:gd name="T115" fmla="*/ 40 h 73"/>
                  <a:gd name="T116" fmla="*/ 31 w 66"/>
                  <a:gd name="T117" fmla="*/ 32 h 73"/>
                  <a:gd name="T118" fmla="*/ 34 w 66"/>
                  <a:gd name="T119" fmla="*/ 16 h 73"/>
                  <a:gd name="T120" fmla="*/ 36 w 66"/>
                  <a:gd name="T121" fmla="*/ 3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6" h="73">
                    <a:moveTo>
                      <a:pt x="39" y="6"/>
                    </a:moveTo>
                    <a:cubicBezTo>
                      <a:pt x="39" y="2"/>
                      <a:pt x="37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6" y="2"/>
                      <a:pt x="26" y="6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39" y="7"/>
                      <a:pt x="39" y="7"/>
                      <a:pt x="39" y="7"/>
                    </a:cubicBezTo>
                    <a:lnTo>
                      <a:pt x="39" y="6"/>
                    </a:lnTo>
                    <a:close/>
                    <a:moveTo>
                      <a:pt x="28" y="5"/>
                    </a:moveTo>
                    <a:cubicBezTo>
                      <a:pt x="28" y="3"/>
                      <a:pt x="30" y="1"/>
                      <a:pt x="32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5" y="1"/>
                      <a:pt x="37" y="3"/>
                      <a:pt x="38" y="5"/>
                    </a:cubicBezTo>
                    <a:lnTo>
                      <a:pt x="28" y="5"/>
                    </a:lnTo>
                    <a:close/>
                    <a:moveTo>
                      <a:pt x="62" y="30"/>
                    </a:moveTo>
                    <a:cubicBezTo>
                      <a:pt x="60" y="23"/>
                      <a:pt x="56" y="17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7" y="13"/>
                      <a:pt x="56" y="10"/>
                      <a:pt x="54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9" y="5"/>
                      <a:pt x="46" y="6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4" y="9"/>
                      <a:pt x="39" y="7"/>
                      <a:pt x="33" y="7"/>
                    </a:cubicBezTo>
                    <a:cubicBezTo>
                      <a:pt x="27" y="7"/>
                      <a:pt x="21" y="9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6"/>
                      <a:pt x="17" y="5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10"/>
                      <a:pt x="9" y="13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7"/>
                      <a:pt x="5" y="23"/>
                      <a:pt x="4" y="30"/>
                    </a:cubicBezTo>
                    <a:cubicBezTo>
                      <a:pt x="2" y="31"/>
                      <a:pt x="0" y="33"/>
                      <a:pt x="0" y="3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4" y="43"/>
                    </a:cubicBezTo>
                    <a:cubicBezTo>
                      <a:pt x="5" y="50"/>
                      <a:pt x="9" y="56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4" y="65"/>
                      <a:pt x="28" y="66"/>
                      <a:pt x="33" y="66"/>
                    </a:cubicBezTo>
                    <a:cubicBezTo>
                      <a:pt x="37" y="66"/>
                      <a:pt x="42" y="65"/>
                      <a:pt x="46" y="63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7" y="56"/>
                      <a:pt x="60" y="50"/>
                      <a:pt x="62" y="43"/>
                    </a:cubicBezTo>
                    <a:cubicBezTo>
                      <a:pt x="64" y="43"/>
                      <a:pt x="66" y="41"/>
                      <a:pt x="66" y="38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3"/>
                      <a:pt x="64" y="31"/>
                      <a:pt x="62" y="30"/>
                    </a:cubicBezTo>
                    <a:close/>
                    <a:moveTo>
                      <a:pt x="2" y="38"/>
                    </a:moveTo>
                    <a:cubicBezTo>
                      <a:pt x="2" y="35"/>
                      <a:pt x="2" y="35"/>
                      <a:pt x="2" y="35"/>
                    </a:cubicBezTo>
                    <a:cubicBezTo>
                      <a:pt x="2" y="34"/>
                      <a:pt x="2" y="33"/>
                      <a:pt x="3" y="32"/>
                    </a:cubicBezTo>
                    <a:cubicBezTo>
                      <a:pt x="3" y="34"/>
                      <a:pt x="3" y="35"/>
                      <a:pt x="3" y="37"/>
                    </a:cubicBezTo>
                    <a:cubicBezTo>
                      <a:pt x="3" y="38"/>
                      <a:pt x="3" y="40"/>
                      <a:pt x="3" y="41"/>
                    </a:cubicBezTo>
                    <a:cubicBezTo>
                      <a:pt x="2" y="41"/>
                      <a:pt x="2" y="40"/>
                      <a:pt x="2" y="38"/>
                    </a:cubicBezTo>
                    <a:close/>
                    <a:moveTo>
                      <a:pt x="47" y="8"/>
                    </a:moveTo>
                    <a:cubicBezTo>
                      <a:pt x="48" y="7"/>
                      <a:pt x="49" y="7"/>
                      <a:pt x="50" y="8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0"/>
                      <a:pt x="55" y="12"/>
                      <a:pt x="54" y="13"/>
                    </a:cubicBezTo>
                    <a:lnTo>
                      <a:pt x="47" y="8"/>
                    </a:lnTo>
                    <a:close/>
                    <a:moveTo>
                      <a:pt x="11" y="13"/>
                    </a:moveTo>
                    <a:cubicBezTo>
                      <a:pt x="11" y="12"/>
                      <a:pt x="11" y="10"/>
                      <a:pt x="12" y="10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7" y="7"/>
                    </a:cubicBezTo>
                    <a:cubicBezTo>
                      <a:pt x="18" y="7"/>
                      <a:pt x="18" y="8"/>
                      <a:pt x="19" y="8"/>
                    </a:cubicBezTo>
                    <a:lnTo>
                      <a:pt x="11" y="13"/>
                    </a:lnTo>
                    <a:close/>
                    <a:moveTo>
                      <a:pt x="15" y="68"/>
                    </a:moveTo>
                    <a:cubicBezTo>
                      <a:pt x="12" y="66"/>
                      <a:pt x="12" y="66"/>
                      <a:pt x="12" y="66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4"/>
                      <a:pt x="17" y="64"/>
                      <a:pt x="17" y="64"/>
                    </a:cubicBezTo>
                    <a:lnTo>
                      <a:pt x="15" y="68"/>
                    </a:lnTo>
                    <a:close/>
                    <a:moveTo>
                      <a:pt x="53" y="66"/>
                    </a:moveTo>
                    <a:cubicBezTo>
                      <a:pt x="51" y="68"/>
                      <a:pt x="51" y="68"/>
                      <a:pt x="51" y="68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2"/>
                      <a:pt x="50" y="62"/>
                      <a:pt x="50" y="62"/>
                    </a:cubicBezTo>
                    <a:lnTo>
                      <a:pt x="53" y="66"/>
                    </a:lnTo>
                    <a:close/>
                    <a:moveTo>
                      <a:pt x="33" y="64"/>
                    </a:moveTo>
                    <a:cubicBezTo>
                      <a:pt x="18" y="64"/>
                      <a:pt x="6" y="52"/>
                      <a:pt x="6" y="37"/>
                    </a:cubicBezTo>
                    <a:cubicBezTo>
                      <a:pt x="6" y="22"/>
                      <a:pt x="18" y="10"/>
                      <a:pt x="33" y="10"/>
                    </a:cubicBezTo>
                    <a:cubicBezTo>
                      <a:pt x="48" y="10"/>
                      <a:pt x="60" y="22"/>
                      <a:pt x="60" y="37"/>
                    </a:cubicBezTo>
                    <a:cubicBezTo>
                      <a:pt x="60" y="52"/>
                      <a:pt x="48" y="64"/>
                      <a:pt x="33" y="64"/>
                    </a:cubicBezTo>
                    <a:close/>
                    <a:moveTo>
                      <a:pt x="64" y="38"/>
                    </a:moveTo>
                    <a:cubicBezTo>
                      <a:pt x="64" y="40"/>
                      <a:pt x="63" y="41"/>
                      <a:pt x="62" y="41"/>
                    </a:cubicBezTo>
                    <a:cubicBezTo>
                      <a:pt x="62" y="40"/>
                      <a:pt x="62" y="38"/>
                      <a:pt x="62" y="37"/>
                    </a:cubicBezTo>
                    <a:cubicBezTo>
                      <a:pt x="62" y="35"/>
                      <a:pt x="62" y="34"/>
                      <a:pt x="62" y="32"/>
                    </a:cubicBezTo>
                    <a:cubicBezTo>
                      <a:pt x="63" y="33"/>
                      <a:pt x="64" y="34"/>
                      <a:pt x="64" y="35"/>
                    </a:cubicBezTo>
                    <a:lnTo>
                      <a:pt x="64" y="38"/>
                    </a:lnTo>
                    <a:close/>
                    <a:moveTo>
                      <a:pt x="33" y="12"/>
                    </a:moveTo>
                    <a:cubicBezTo>
                      <a:pt x="19" y="12"/>
                      <a:pt x="8" y="23"/>
                      <a:pt x="8" y="37"/>
                    </a:cubicBezTo>
                    <a:cubicBezTo>
                      <a:pt x="8" y="50"/>
                      <a:pt x="19" y="61"/>
                      <a:pt x="33" y="61"/>
                    </a:cubicBezTo>
                    <a:cubicBezTo>
                      <a:pt x="46" y="61"/>
                      <a:pt x="57" y="50"/>
                      <a:pt x="57" y="37"/>
                    </a:cubicBezTo>
                    <a:cubicBezTo>
                      <a:pt x="57" y="23"/>
                      <a:pt x="46" y="12"/>
                      <a:pt x="33" y="12"/>
                    </a:cubicBezTo>
                    <a:close/>
                    <a:moveTo>
                      <a:pt x="33" y="60"/>
                    </a:moveTo>
                    <a:cubicBezTo>
                      <a:pt x="20" y="60"/>
                      <a:pt x="10" y="49"/>
                      <a:pt x="10" y="37"/>
                    </a:cubicBezTo>
                    <a:cubicBezTo>
                      <a:pt x="10" y="24"/>
                      <a:pt x="20" y="14"/>
                      <a:pt x="33" y="14"/>
                    </a:cubicBezTo>
                    <a:cubicBezTo>
                      <a:pt x="45" y="14"/>
                      <a:pt x="56" y="24"/>
                      <a:pt x="56" y="37"/>
                    </a:cubicBezTo>
                    <a:cubicBezTo>
                      <a:pt x="56" y="49"/>
                      <a:pt x="45" y="60"/>
                      <a:pt x="33" y="60"/>
                    </a:cubicBezTo>
                    <a:close/>
                    <a:moveTo>
                      <a:pt x="36" y="35"/>
                    </a:move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5" y="40"/>
                      <a:pt x="34" y="40"/>
                      <a:pt x="32" y="40"/>
                    </a:cubicBezTo>
                    <a:cubicBezTo>
                      <a:pt x="30" y="40"/>
                      <a:pt x="28" y="39"/>
                      <a:pt x="28" y="36"/>
                    </a:cubicBezTo>
                    <a:cubicBezTo>
                      <a:pt x="28" y="34"/>
                      <a:pt x="29" y="33"/>
                      <a:pt x="31" y="32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6" y="34"/>
                      <a:pt x="36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52" name="Freeform 31"/>
              <p:cNvSpPr>
                <a:spLocks noEditPoints="1"/>
              </p:cNvSpPr>
              <p:nvPr/>
            </p:nvSpPr>
            <p:spPr bwMode="auto">
              <a:xfrm>
                <a:off x="8253661" y="4817269"/>
                <a:ext cx="342426" cy="372420"/>
              </a:xfrm>
              <a:custGeom>
                <a:avLst/>
                <a:gdLst>
                  <a:gd name="T0" fmla="*/ 42 w 58"/>
                  <a:gd name="T1" fmla="*/ 4 h 63"/>
                  <a:gd name="T2" fmla="*/ 41 w 58"/>
                  <a:gd name="T3" fmla="*/ 10 h 63"/>
                  <a:gd name="T4" fmla="*/ 17 w 58"/>
                  <a:gd name="T5" fmla="*/ 47 h 63"/>
                  <a:gd name="T6" fmla="*/ 15 w 58"/>
                  <a:gd name="T7" fmla="*/ 54 h 63"/>
                  <a:gd name="T8" fmla="*/ 19 w 58"/>
                  <a:gd name="T9" fmla="*/ 47 h 63"/>
                  <a:gd name="T10" fmla="*/ 49 w 58"/>
                  <a:gd name="T11" fmla="*/ 19 h 63"/>
                  <a:gd name="T12" fmla="*/ 53 w 58"/>
                  <a:gd name="T13" fmla="*/ 14 h 63"/>
                  <a:gd name="T14" fmla="*/ 48 w 58"/>
                  <a:gd name="T15" fmla="*/ 19 h 63"/>
                  <a:gd name="T16" fmla="*/ 4 w 58"/>
                  <a:gd name="T17" fmla="*/ 43 h 63"/>
                  <a:gd name="T18" fmla="*/ 11 w 58"/>
                  <a:gd name="T19" fmla="*/ 41 h 63"/>
                  <a:gd name="T20" fmla="*/ 57 w 58"/>
                  <a:gd name="T21" fmla="*/ 28 h 63"/>
                  <a:gd name="T22" fmla="*/ 51 w 58"/>
                  <a:gd name="T23" fmla="*/ 30 h 63"/>
                  <a:gd name="T24" fmla="*/ 57 w 58"/>
                  <a:gd name="T25" fmla="*/ 28 h 63"/>
                  <a:gd name="T26" fmla="*/ 1 w 58"/>
                  <a:gd name="T27" fmla="*/ 28 h 63"/>
                  <a:gd name="T28" fmla="*/ 7 w 58"/>
                  <a:gd name="T29" fmla="*/ 30 h 63"/>
                  <a:gd name="T30" fmla="*/ 48 w 58"/>
                  <a:gd name="T31" fmla="*/ 39 h 63"/>
                  <a:gd name="T32" fmla="*/ 54 w 58"/>
                  <a:gd name="T33" fmla="*/ 44 h 63"/>
                  <a:gd name="T34" fmla="*/ 49 w 58"/>
                  <a:gd name="T35" fmla="*/ 39 h 63"/>
                  <a:gd name="T36" fmla="*/ 5 w 58"/>
                  <a:gd name="T37" fmla="*/ 16 h 63"/>
                  <a:gd name="T38" fmla="*/ 11 w 58"/>
                  <a:gd name="T39" fmla="*/ 18 h 63"/>
                  <a:gd name="T40" fmla="*/ 41 w 58"/>
                  <a:gd name="T41" fmla="*/ 47 h 63"/>
                  <a:gd name="T42" fmla="*/ 42 w 58"/>
                  <a:gd name="T43" fmla="*/ 54 h 63"/>
                  <a:gd name="T44" fmla="*/ 44 w 58"/>
                  <a:gd name="T45" fmla="*/ 53 h 63"/>
                  <a:gd name="T46" fmla="*/ 18 w 58"/>
                  <a:gd name="T47" fmla="*/ 11 h 63"/>
                  <a:gd name="T48" fmla="*/ 16 w 58"/>
                  <a:gd name="T49" fmla="*/ 4 h 63"/>
                  <a:gd name="T50" fmla="*/ 17 w 58"/>
                  <a:gd name="T51" fmla="*/ 10 h 63"/>
                  <a:gd name="T52" fmla="*/ 30 w 58"/>
                  <a:gd name="T53" fmla="*/ 1 h 63"/>
                  <a:gd name="T54" fmla="*/ 28 w 58"/>
                  <a:gd name="T55" fmla="*/ 7 h 63"/>
                  <a:gd name="T56" fmla="*/ 40 w 58"/>
                  <a:gd name="T57" fmla="*/ 41 h 63"/>
                  <a:gd name="T58" fmla="*/ 37 w 58"/>
                  <a:gd name="T59" fmla="*/ 51 h 63"/>
                  <a:gd name="T60" fmla="*/ 38 w 58"/>
                  <a:gd name="T61" fmla="*/ 55 h 63"/>
                  <a:gd name="T62" fmla="*/ 35 w 58"/>
                  <a:gd name="T63" fmla="*/ 60 h 63"/>
                  <a:gd name="T64" fmla="*/ 28 w 58"/>
                  <a:gd name="T65" fmla="*/ 63 h 63"/>
                  <a:gd name="T66" fmla="*/ 21 w 58"/>
                  <a:gd name="T67" fmla="*/ 58 h 63"/>
                  <a:gd name="T68" fmla="*/ 22 w 58"/>
                  <a:gd name="T69" fmla="*/ 53 h 63"/>
                  <a:gd name="T70" fmla="*/ 21 w 58"/>
                  <a:gd name="T71" fmla="*/ 49 h 63"/>
                  <a:gd name="T72" fmla="*/ 13 w 58"/>
                  <a:gd name="T73" fmla="*/ 29 h 63"/>
                  <a:gd name="T74" fmla="*/ 33 w 58"/>
                  <a:gd name="T75" fmla="*/ 61 h 63"/>
                  <a:gd name="T76" fmla="*/ 25 w 58"/>
                  <a:gd name="T77" fmla="*/ 61 h 63"/>
                  <a:gd name="T78" fmla="*/ 33 w 58"/>
                  <a:gd name="T79" fmla="*/ 61 h 63"/>
                  <a:gd name="T80" fmla="*/ 23 w 58"/>
                  <a:gd name="T81" fmla="*/ 58 h 63"/>
                  <a:gd name="T82" fmla="*/ 31 w 58"/>
                  <a:gd name="T83" fmla="*/ 58 h 63"/>
                  <a:gd name="T84" fmla="*/ 34 w 58"/>
                  <a:gd name="T85" fmla="*/ 57 h 63"/>
                  <a:gd name="T86" fmla="*/ 23 w 58"/>
                  <a:gd name="T87" fmla="*/ 55 h 63"/>
                  <a:gd name="T88" fmla="*/ 36 w 58"/>
                  <a:gd name="T89" fmla="*/ 55 h 63"/>
                  <a:gd name="T90" fmla="*/ 25 w 58"/>
                  <a:gd name="T91" fmla="*/ 52 h 63"/>
                  <a:gd name="T92" fmla="*/ 34 w 58"/>
                  <a:gd name="T93" fmla="*/ 52 h 63"/>
                  <a:gd name="T94" fmla="*/ 34 w 58"/>
                  <a:gd name="T95" fmla="*/ 50 h 63"/>
                  <a:gd name="T96" fmla="*/ 25 w 58"/>
                  <a:gd name="T97" fmla="*/ 49 h 63"/>
                  <a:gd name="T98" fmla="*/ 34 w 58"/>
                  <a:gd name="T99" fmla="*/ 50 h 63"/>
                  <a:gd name="T100" fmla="*/ 15 w 58"/>
                  <a:gd name="T101" fmla="*/ 29 h 63"/>
                  <a:gd name="T102" fmla="*/ 25 w 58"/>
                  <a:gd name="T103" fmla="*/ 47 h 63"/>
                  <a:gd name="T104" fmla="*/ 24 w 58"/>
                  <a:gd name="T105" fmla="*/ 31 h 63"/>
                  <a:gd name="T106" fmla="*/ 31 w 58"/>
                  <a:gd name="T107" fmla="*/ 47 h 63"/>
                  <a:gd name="T108" fmla="*/ 35 w 58"/>
                  <a:gd name="T109" fmla="*/ 32 h 63"/>
                  <a:gd name="T110" fmla="*/ 35 w 58"/>
                  <a:gd name="T111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" h="63">
                    <a:moveTo>
                      <a:pt x="40" y="11"/>
                    </a:moveTo>
                    <a:cubicBezTo>
                      <a:pt x="39" y="10"/>
                      <a:pt x="39" y="10"/>
                      <a:pt x="39" y="9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3" y="4"/>
                      <a:pt x="43" y="3"/>
                      <a:pt x="44" y="4"/>
                    </a:cubicBezTo>
                    <a:cubicBezTo>
                      <a:pt x="44" y="4"/>
                      <a:pt x="44" y="5"/>
                      <a:pt x="44" y="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lose/>
                    <a:moveTo>
                      <a:pt x="17" y="47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7"/>
                      <a:pt x="19" y="47"/>
                    </a:cubicBezTo>
                    <a:cubicBezTo>
                      <a:pt x="18" y="47"/>
                      <a:pt x="18" y="47"/>
                      <a:pt x="17" y="47"/>
                    </a:cubicBezTo>
                    <a:close/>
                    <a:moveTo>
                      <a:pt x="48" y="19"/>
                    </a:moveTo>
                    <a:cubicBezTo>
                      <a:pt x="49" y="19"/>
                      <a:pt x="49" y="19"/>
                      <a:pt x="49" y="19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5" y="15"/>
                      <a:pt x="55" y="15"/>
                      <a:pt x="54" y="14"/>
                    </a:cubicBezTo>
                    <a:cubicBezTo>
                      <a:pt x="54" y="14"/>
                      <a:pt x="54" y="14"/>
                      <a:pt x="53" y="14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7"/>
                      <a:pt x="47" y="18"/>
                      <a:pt x="48" y="18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10" y="39"/>
                    </a:moveTo>
                    <a:cubicBezTo>
                      <a:pt x="5" y="42"/>
                      <a:pt x="5" y="42"/>
                      <a:pt x="5" y="42"/>
                    </a:cubicBezTo>
                    <a:cubicBezTo>
                      <a:pt x="4" y="42"/>
                      <a:pt x="4" y="43"/>
                      <a:pt x="4" y="43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5" y="44"/>
                      <a:pt x="5" y="44"/>
                      <a:pt x="6" y="44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1" y="39"/>
                      <a:pt x="10" y="39"/>
                      <a:pt x="10" y="39"/>
                    </a:cubicBezTo>
                    <a:close/>
                    <a:moveTo>
                      <a:pt x="57" y="28"/>
                    </a:move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50" y="29"/>
                      <a:pt x="51" y="30"/>
                      <a:pt x="51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29"/>
                      <a:pt x="58" y="29"/>
                    </a:cubicBezTo>
                    <a:cubicBezTo>
                      <a:pt x="58" y="28"/>
                      <a:pt x="58" y="28"/>
                      <a:pt x="57" y="28"/>
                    </a:cubicBezTo>
                    <a:close/>
                    <a:moveTo>
                      <a:pt x="8" y="29"/>
                    </a:moveTo>
                    <a:cubicBezTo>
                      <a:pt x="8" y="28"/>
                      <a:pt x="8" y="28"/>
                      <a:pt x="7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0" y="28"/>
                      <a:pt x="0" y="29"/>
                    </a:cubicBezTo>
                    <a:cubicBezTo>
                      <a:pt x="0" y="29"/>
                      <a:pt x="1" y="30"/>
                      <a:pt x="1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0"/>
                      <a:pt x="8" y="29"/>
                      <a:pt x="8" y="29"/>
                    </a:cubicBezTo>
                    <a:close/>
                    <a:moveTo>
                      <a:pt x="49" y="39"/>
                    </a:moveTo>
                    <a:cubicBezTo>
                      <a:pt x="48" y="39"/>
                      <a:pt x="48" y="39"/>
                      <a:pt x="48" y="39"/>
                    </a:cubicBezTo>
                    <a:cubicBezTo>
                      <a:pt x="47" y="40"/>
                      <a:pt x="47" y="40"/>
                      <a:pt x="48" y="41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44"/>
                      <a:pt x="53" y="44"/>
                      <a:pt x="54" y="44"/>
                    </a:cubicBezTo>
                    <a:cubicBezTo>
                      <a:pt x="54" y="44"/>
                      <a:pt x="54" y="44"/>
                      <a:pt x="54" y="43"/>
                    </a:cubicBezTo>
                    <a:cubicBezTo>
                      <a:pt x="55" y="43"/>
                      <a:pt x="55" y="42"/>
                      <a:pt x="54" y="42"/>
                    </a:cubicBezTo>
                    <a:lnTo>
                      <a:pt x="49" y="39"/>
                    </a:lnTo>
                    <a:close/>
                    <a:moveTo>
                      <a:pt x="6" y="14"/>
                    </a:moveTo>
                    <a:cubicBezTo>
                      <a:pt x="5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5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8"/>
                      <a:pt x="11" y="17"/>
                      <a:pt x="11" y="17"/>
                    </a:cubicBezTo>
                    <a:lnTo>
                      <a:pt x="6" y="14"/>
                    </a:lnTo>
                    <a:close/>
                    <a:moveTo>
                      <a:pt x="41" y="47"/>
                    </a:moveTo>
                    <a:cubicBezTo>
                      <a:pt x="41" y="47"/>
                      <a:pt x="40" y="47"/>
                      <a:pt x="40" y="47"/>
                    </a:cubicBezTo>
                    <a:cubicBezTo>
                      <a:pt x="39" y="47"/>
                      <a:pt x="39" y="48"/>
                      <a:pt x="39" y="48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4" y="54"/>
                      <a:pt x="44" y="54"/>
                    </a:cubicBezTo>
                    <a:cubicBezTo>
                      <a:pt x="44" y="54"/>
                      <a:pt x="44" y="53"/>
                      <a:pt x="44" y="53"/>
                    </a:cubicBezTo>
                    <a:lnTo>
                      <a:pt x="41" y="47"/>
                    </a:lnTo>
                    <a:close/>
                    <a:moveTo>
                      <a:pt x="17" y="10"/>
                    </a:moveTo>
                    <a:cubicBezTo>
                      <a:pt x="18" y="10"/>
                      <a:pt x="18" y="11"/>
                      <a:pt x="18" y="11"/>
                    </a:cubicBezTo>
                    <a:cubicBezTo>
                      <a:pt x="18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5" y="3"/>
                      <a:pt x="15" y="4"/>
                    </a:cubicBezTo>
                    <a:cubicBezTo>
                      <a:pt x="14" y="4"/>
                      <a:pt x="14" y="5"/>
                      <a:pt x="14" y="5"/>
                    </a:cubicBezTo>
                    <a:lnTo>
                      <a:pt x="17" y="10"/>
                    </a:lnTo>
                    <a:close/>
                    <a:moveTo>
                      <a:pt x="29" y="8"/>
                    </a:moveTo>
                    <a:cubicBezTo>
                      <a:pt x="30" y="8"/>
                      <a:pt x="30" y="7"/>
                      <a:pt x="30" y="7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29" y="0"/>
                    </a:cubicBezTo>
                    <a:cubicBezTo>
                      <a:pt x="29" y="0"/>
                      <a:pt x="28" y="0"/>
                      <a:pt x="28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9" y="8"/>
                      <a:pt x="29" y="8"/>
                    </a:cubicBezTo>
                    <a:close/>
                    <a:moveTo>
                      <a:pt x="45" y="29"/>
                    </a:moveTo>
                    <a:cubicBezTo>
                      <a:pt x="45" y="33"/>
                      <a:pt x="44" y="38"/>
                      <a:pt x="40" y="41"/>
                    </a:cubicBezTo>
                    <a:cubicBezTo>
                      <a:pt x="38" y="43"/>
                      <a:pt x="37" y="46"/>
                      <a:pt x="37" y="47"/>
                    </a:cubicBezTo>
                    <a:cubicBezTo>
                      <a:pt x="38" y="48"/>
                      <a:pt x="38" y="48"/>
                      <a:pt x="38" y="49"/>
                    </a:cubicBezTo>
                    <a:cubicBezTo>
                      <a:pt x="38" y="50"/>
                      <a:pt x="38" y="50"/>
                      <a:pt x="37" y="51"/>
                    </a:cubicBezTo>
                    <a:cubicBezTo>
                      <a:pt x="38" y="51"/>
                      <a:pt x="38" y="51"/>
                      <a:pt x="38" y="52"/>
                    </a:cubicBezTo>
                    <a:cubicBezTo>
                      <a:pt x="38" y="53"/>
                      <a:pt x="38" y="53"/>
                      <a:pt x="37" y="53"/>
                    </a:cubicBezTo>
                    <a:cubicBezTo>
                      <a:pt x="38" y="54"/>
                      <a:pt x="38" y="54"/>
                      <a:pt x="38" y="55"/>
                    </a:cubicBezTo>
                    <a:cubicBezTo>
                      <a:pt x="38" y="56"/>
                      <a:pt x="38" y="56"/>
                      <a:pt x="37" y="56"/>
                    </a:cubicBezTo>
                    <a:cubicBezTo>
                      <a:pt x="38" y="57"/>
                      <a:pt x="38" y="57"/>
                      <a:pt x="38" y="58"/>
                    </a:cubicBezTo>
                    <a:cubicBezTo>
                      <a:pt x="38" y="59"/>
                      <a:pt x="37" y="60"/>
                      <a:pt x="35" y="60"/>
                    </a:cubicBezTo>
                    <a:cubicBezTo>
                      <a:pt x="35" y="60"/>
                      <a:pt x="35" y="61"/>
                      <a:pt x="35" y="61"/>
                    </a:cubicBezTo>
                    <a:cubicBezTo>
                      <a:pt x="35" y="63"/>
                      <a:pt x="33" y="63"/>
                      <a:pt x="31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6" y="63"/>
                      <a:pt x="23" y="63"/>
                      <a:pt x="23" y="61"/>
                    </a:cubicBezTo>
                    <a:cubicBezTo>
                      <a:pt x="23" y="61"/>
                      <a:pt x="23" y="60"/>
                      <a:pt x="23" y="60"/>
                    </a:cubicBezTo>
                    <a:cubicBezTo>
                      <a:pt x="22" y="60"/>
                      <a:pt x="21" y="59"/>
                      <a:pt x="21" y="58"/>
                    </a:cubicBezTo>
                    <a:cubicBezTo>
                      <a:pt x="21" y="57"/>
                      <a:pt x="21" y="57"/>
                      <a:pt x="22" y="56"/>
                    </a:cubicBezTo>
                    <a:cubicBezTo>
                      <a:pt x="21" y="56"/>
                      <a:pt x="21" y="56"/>
                      <a:pt x="21" y="55"/>
                    </a:cubicBezTo>
                    <a:cubicBezTo>
                      <a:pt x="21" y="54"/>
                      <a:pt x="21" y="54"/>
                      <a:pt x="22" y="53"/>
                    </a:cubicBezTo>
                    <a:cubicBezTo>
                      <a:pt x="21" y="53"/>
                      <a:pt x="21" y="53"/>
                      <a:pt x="21" y="52"/>
                    </a:cubicBezTo>
                    <a:cubicBezTo>
                      <a:pt x="21" y="51"/>
                      <a:pt x="21" y="51"/>
                      <a:pt x="22" y="51"/>
                    </a:cubicBezTo>
                    <a:cubicBezTo>
                      <a:pt x="21" y="50"/>
                      <a:pt x="21" y="50"/>
                      <a:pt x="21" y="49"/>
                    </a:cubicBezTo>
                    <a:cubicBezTo>
                      <a:pt x="21" y="48"/>
                      <a:pt x="21" y="48"/>
                      <a:pt x="22" y="47"/>
                    </a:cubicBezTo>
                    <a:cubicBezTo>
                      <a:pt x="22" y="46"/>
                      <a:pt x="21" y="43"/>
                      <a:pt x="18" y="41"/>
                    </a:cubicBezTo>
                    <a:cubicBezTo>
                      <a:pt x="15" y="38"/>
                      <a:pt x="13" y="33"/>
                      <a:pt x="13" y="29"/>
                    </a:cubicBezTo>
                    <a:cubicBezTo>
                      <a:pt x="13" y="20"/>
                      <a:pt x="20" y="13"/>
                      <a:pt x="29" y="13"/>
                    </a:cubicBezTo>
                    <a:cubicBezTo>
                      <a:pt x="38" y="13"/>
                      <a:pt x="45" y="20"/>
                      <a:pt x="45" y="29"/>
                    </a:cubicBezTo>
                    <a:close/>
                    <a:moveTo>
                      <a:pt x="33" y="61"/>
                    </a:moveTo>
                    <a:cubicBezTo>
                      <a:pt x="33" y="61"/>
                      <a:pt x="32" y="60"/>
                      <a:pt x="31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6" y="60"/>
                      <a:pt x="26" y="61"/>
                      <a:pt x="25" y="61"/>
                    </a:cubicBezTo>
                    <a:cubicBezTo>
                      <a:pt x="26" y="61"/>
                      <a:pt x="26" y="61"/>
                      <a:pt x="28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2" y="61"/>
                      <a:pt x="33" y="61"/>
                      <a:pt x="33" y="61"/>
                    </a:cubicBezTo>
                    <a:close/>
                    <a:moveTo>
                      <a:pt x="34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4" y="57"/>
                      <a:pt x="23" y="58"/>
                      <a:pt x="23" y="58"/>
                    </a:cubicBezTo>
                    <a:cubicBezTo>
                      <a:pt x="23" y="58"/>
                      <a:pt x="24" y="58"/>
                      <a:pt x="25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5" y="58"/>
                      <a:pt x="35" y="58"/>
                      <a:pt x="36" y="58"/>
                    </a:cubicBezTo>
                    <a:cubicBezTo>
                      <a:pt x="35" y="58"/>
                      <a:pt x="35" y="57"/>
                      <a:pt x="34" y="57"/>
                    </a:cubicBezTo>
                    <a:close/>
                    <a:moveTo>
                      <a:pt x="34" y="54"/>
                    </a:move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4"/>
                      <a:pt x="23" y="55"/>
                      <a:pt x="23" y="55"/>
                    </a:cubicBezTo>
                    <a:cubicBezTo>
                      <a:pt x="23" y="55"/>
                      <a:pt x="24" y="55"/>
                      <a:pt x="25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5" y="55"/>
                      <a:pt x="35" y="55"/>
                      <a:pt x="36" y="55"/>
                    </a:cubicBezTo>
                    <a:cubicBezTo>
                      <a:pt x="35" y="55"/>
                      <a:pt x="35" y="54"/>
                      <a:pt x="34" y="54"/>
                    </a:cubicBezTo>
                    <a:close/>
                    <a:moveTo>
                      <a:pt x="34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3" y="52"/>
                      <a:pt x="23" y="52"/>
                    </a:cubicBezTo>
                    <a:cubicBezTo>
                      <a:pt x="23" y="52"/>
                      <a:pt x="24" y="52"/>
                      <a:pt x="2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6" y="52"/>
                    </a:cubicBezTo>
                    <a:cubicBezTo>
                      <a:pt x="35" y="52"/>
                      <a:pt x="35" y="52"/>
                      <a:pt x="34" y="52"/>
                    </a:cubicBezTo>
                    <a:close/>
                    <a:moveTo>
                      <a:pt x="34" y="50"/>
                    </a:moveTo>
                    <a:cubicBezTo>
                      <a:pt x="35" y="50"/>
                      <a:pt x="35" y="49"/>
                      <a:pt x="36" y="49"/>
                    </a:cubicBezTo>
                    <a:cubicBezTo>
                      <a:pt x="35" y="49"/>
                      <a:pt x="35" y="49"/>
                      <a:pt x="34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9"/>
                      <a:pt x="23" y="49"/>
                      <a:pt x="23" y="49"/>
                    </a:cubicBezTo>
                    <a:cubicBezTo>
                      <a:pt x="23" y="49"/>
                      <a:pt x="24" y="50"/>
                      <a:pt x="25" y="50"/>
                    </a:cubicBezTo>
                    <a:lnTo>
                      <a:pt x="34" y="50"/>
                    </a:lnTo>
                    <a:close/>
                    <a:moveTo>
                      <a:pt x="43" y="29"/>
                    </a:moveTo>
                    <a:cubicBezTo>
                      <a:pt x="43" y="21"/>
                      <a:pt x="37" y="15"/>
                      <a:pt x="29" y="15"/>
                    </a:cubicBezTo>
                    <a:cubicBezTo>
                      <a:pt x="22" y="15"/>
                      <a:pt x="15" y="21"/>
                      <a:pt x="15" y="29"/>
                    </a:cubicBezTo>
                    <a:cubicBezTo>
                      <a:pt x="15" y="33"/>
                      <a:pt x="17" y="36"/>
                      <a:pt x="20" y="39"/>
                    </a:cubicBezTo>
                    <a:cubicBezTo>
                      <a:pt x="22" y="42"/>
                      <a:pt x="23" y="44"/>
                      <a:pt x="24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2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3" y="31"/>
                      <a:pt x="34" y="31"/>
                      <a:pt x="35" y="31"/>
                    </a:cubicBezTo>
                    <a:cubicBezTo>
                      <a:pt x="35" y="31"/>
                      <a:pt x="35" y="32"/>
                      <a:pt x="35" y="32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4"/>
                      <a:pt x="37" y="42"/>
                      <a:pt x="39" y="39"/>
                    </a:cubicBezTo>
                    <a:cubicBezTo>
                      <a:pt x="42" y="36"/>
                      <a:pt x="43" y="33"/>
                      <a:pt x="4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53" name="Freeform 85"/>
              <p:cNvSpPr>
                <a:spLocks noEditPoints="1"/>
              </p:cNvSpPr>
              <p:nvPr/>
            </p:nvSpPr>
            <p:spPr bwMode="auto">
              <a:xfrm>
                <a:off x="5831876" y="2560044"/>
                <a:ext cx="295420" cy="222001"/>
              </a:xfrm>
              <a:custGeom>
                <a:avLst/>
                <a:gdLst>
                  <a:gd name="T0" fmla="*/ 53 w 71"/>
                  <a:gd name="T1" fmla="*/ 5 h 51"/>
                  <a:gd name="T2" fmla="*/ 0 w 71"/>
                  <a:gd name="T3" fmla="*/ 12 h 51"/>
                  <a:gd name="T4" fmla="*/ 8 w 71"/>
                  <a:gd name="T5" fmla="*/ 33 h 51"/>
                  <a:gd name="T6" fmla="*/ 12 w 71"/>
                  <a:gd name="T7" fmla="*/ 43 h 51"/>
                  <a:gd name="T8" fmla="*/ 46 w 71"/>
                  <a:gd name="T9" fmla="*/ 40 h 51"/>
                  <a:gd name="T10" fmla="*/ 11 w 71"/>
                  <a:gd name="T11" fmla="*/ 35 h 51"/>
                  <a:gd name="T12" fmla="*/ 48 w 71"/>
                  <a:gd name="T13" fmla="*/ 31 h 51"/>
                  <a:gd name="T14" fmla="*/ 56 w 71"/>
                  <a:gd name="T15" fmla="*/ 6 h 51"/>
                  <a:gd name="T16" fmla="*/ 71 w 71"/>
                  <a:gd name="T17" fmla="*/ 2 h 51"/>
                  <a:gd name="T18" fmla="*/ 45 w 71"/>
                  <a:gd name="T19" fmla="*/ 18 h 51"/>
                  <a:gd name="T20" fmla="*/ 49 w 71"/>
                  <a:gd name="T21" fmla="*/ 18 h 51"/>
                  <a:gd name="T22" fmla="*/ 45 w 71"/>
                  <a:gd name="T23" fmla="*/ 20 h 51"/>
                  <a:gd name="T24" fmla="*/ 9 w 71"/>
                  <a:gd name="T25" fmla="*/ 30 h 51"/>
                  <a:gd name="T26" fmla="*/ 12 w 71"/>
                  <a:gd name="T27" fmla="*/ 32 h 51"/>
                  <a:gd name="T28" fmla="*/ 28 w 71"/>
                  <a:gd name="T29" fmla="*/ 18 h 51"/>
                  <a:gd name="T30" fmla="*/ 35 w 71"/>
                  <a:gd name="T31" fmla="*/ 18 h 51"/>
                  <a:gd name="T32" fmla="*/ 43 w 71"/>
                  <a:gd name="T33" fmla="*/ 18 h 51"/>
                  <a:gd name="T34" fmla="*/ 28 w 71"/>
                  <a:gd name="T35" fmla="*/ 20 h 51"/>
                  <a:gd name="T36" fmla="*/ 28 w 71"/>
                  <a:gd name="T37" fmla="*/ 25 h 51"/>
                  <a:gd name="T38" fmla="*/ 21 w 71"/>
                  <a:gd name="T39" fmla="*/ 25 h 51"/>
                  <a:gd name="T40" fmla="*/ 26 w 71"/>
                  <a:gd name="T41" fmla="*/ 25 h 51"/>
                  <a:gd name="T42" fmla="*/ 20 w 71"/>
                  <a:gd name="T43" fmla="*/ 13 h 51"/>
                  <a:gd name="T44" fmla="*/ 18 w 71"/>
                  <a:gd name="T45" fmla="*/ 18 h 51"/>
                  <a:gd name="T46" fmla="*/ 18 w 71"/>
                  <a:gd name="T47" fmla="*/ 13 h 51"/>
                  <a:gd name="T48" fmla="*/ 19 w 71"/>
                  <a:gd name="T49" fmla="*/ 25 h 51"/>
                  <a:gd name="T50" fmla="*/ 18 w 71"/>
                  <a:gd name="T51" fmla="*/ 20 h 51"/>
                  <a:gd name="T52" fmla="*/ 5 w 71"/>
                  <a:gd name="T53" fmla="*/ 20 h 51"/>
                  <a:gd name="T54" fmla="*/ 13 w 71"/>
                  <a:gd name="T55" fmla="*/ 27 h 51"/>
                  <a:gd name="T56" fmla="*/ 14 w 71"/>
                  <a:gd name="T57" fmla="*/ 32 h 51"/>
                  <a:gd name="T58" fmla="*/ 26 w 71"/>
                  <a:gd name="T59" fmla="*/ 27 h 51"/>
                  <a:gd name="T60" fmla="*/ 21 w 71"/>
                  <a:gd name="T61" fmla="*/ 27 h 51"/>
                  <a:gd name="T62" fmla="*/ 33 w 71"/>
                  <a:gd name="T63" fmla="*/ 32 h 51"/>
                  <a:gd name="T64" fmla="*/ 36 w 71"/>
                  <a:gd name="T65" fmla="*/ 27 h 51"/>
                  <a:gd name="T66" fmla="*/ 35 w 71"/>
                  <a:gd name="T67" fmla="*/ 32 h 51"/>
                  <a:gd name="T68" fmla="*/ 37 w 71"/>
                  <a:gd name="T69" fmla="*/ 20 h 51"/>
                  <a:gd name="T70" fmla="*/ 36 w 71"/>
                  <a:gd name="T71" fmla="*/ 25 h 51"/>
                  <a:gd name="T72" fmla="*/ 9 w 71"/>
                  <a:gd name="T73" fmla="*/ 13 h 51"/>
                  <a:gd name="T74" fmla="*/ 3 w 71"/>
                  <a:gd name="T75" fmla="*/ 14 h 51"/>
                  <a:gd name="T76" fmla="*/ 42 w 71"/>
                  <a:gd name="T77" fmla="*/ 32 h 51"/>
                  <a:gd name="T78" fmla="*/ 46 w 71"/>
                  <a:gd name="T79" fmla="*/ 27 h 51"/>
                  <a:gd name="T80" fmla="*/ 13 w 71"/>
                  <a:gd name="T81" fmla="*/ 44 h 51"/>
                  <a:gd name="T82" fmla="*/ 17 w 71"/>
                  <a:gd name="T83" fmla="*/ 48 h 51"/>
                  <a:gd name="T84" fmla="*/ 12 w 71"/>
                  <a:gd name="T85" fmla="*/ 48 h 51"/>
                  <a:gd name="T86" fmla="*/ 13 w 71"/>
                  <a:gd name="T87" fmla="*/ 49 h 51"/>
                  <a:gd name="T88" fmla="*/ 40 w 71"/>
                  <a:gd name="T89" fmla="*/ 51 h 51"/>
                  <a:gd name="T90" fmla="*/ 40 w 71"/>
                  <a:gd name="T91" fmla="*/ 49 h 51"/>
                  <a:gd name="T92" fmla="*/ 42 w 71"/>
                  <a:gd name="T93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1" h="51">
                    <a:moveTo>
                      <a:pt x="7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6" y="0"/>
                      <a:pt x="54" y="2"/>
                      <a:pt x="5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3"/>
                      <a:pt x="0" y="14"/>
                      <a:pt x="0" y="16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2"/>
                      <a:pt x="7" y="32"/>
                      <a:pt x="8" y="33"/>
                    </a:cubicBezTo>
                    <a:cubicBezTo>
                      <a:pt x="8" y="33"/>
                      <a:pt x="8" y="33"/>
                      <a:pt x="8" y="34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41"/>
                      <a:pt x="10" y="43"/>
                      <a:pt x="12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2"/>
                      <a:pt x="47" y="41"/>
                    </a:cubicBezTo>
                    <a:cubicBezTo>
                      <a:pt x="47" y="41"/>
                      <a:pt x="46" y="40"/>
                      <a:pt x="46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1" y="39"/>
                      <a:pt x="11" y="38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5"/>
                      <a:pt x="12" y="35"/>
                      <a:pt x="12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5" y="35"/>
                      <a:pt x="47" y="33"/>
                      <a:pt x="48" y="31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2"/>
                      <a:pt x="54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6" y="4"/>
                      <a:pt x="58" y="3"/>
                      <a:pt x="59" y="3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71" y="3"/>
                      <a:pt x="71" y="2"/>
                    </a:cubicBezTo>
                    <a:cubicBezTo>
                      <a:pt x="71" y="1"/>
                      <a:pt x="70" y="0"/>
                      <a:pt x="70" y="0"/>
                    </a:cubicBezTo>
                    <a:close/>
                    <a:moveTo>
                      <a:pt x="49" y="18"/>
                    </a:moveTo>
                    <a:cubicBezTo>
                      <a:pt x="45" y="18"/>
                      <a:pt x="45" y="18"/>
                      <a:pt x="45" y="1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50" y="13"/>
                      <a:pt x="50" y="13"/>
                      <a:pt x="50" y="13"/>
                    </a:cubicBezTo>
                    <a:lnTo>
                      <a:pt x="49" y="18"/>
                    </a:lnTo>
                    <a:close/>
                    <a:moveTo>
                      <a:pt x="47" y="25"/>
                    </a:moveTo>
                    <a:cubicBezTo>
                      <a:pt x="44" y="25"/>
                      <a:pt x="44" y="25"/>
                      <a:pt x="44" y="25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8" y="20"/>
                      <a:pt x="48" y="20"/>
                      <a:pt x="48" y="20"/>
                    </a:cubicBezTo>
                    <a:lnTo>
                      <a:pt x="47" y="25"/>
                    </a:lnTo>
                    <a:close/>
                    <a:moveTo>
                      <a:pt x="9" y="30"/>
                    </a:moveTo>
                    <a:cubicBezTo>
                      <a:pt x="8" y="27"/>
                      <a:pt x="8" y="27"/>
                      <a:pt x="8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1" y="32"/>
                      <a:pt x="10" y="31"/>
                      <a:pt x="9" y="30"/>
                    </a:cubicBezTo>
                    <a:close/>
                    <a:moveTo>
                      <a:pt x="35" y="18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35" y="13"/>
                      <a:pt x="35" y="13"/>
                      <a:pt x="35" y="13"/>
                    </a:cubicBezTo>
                    <a:lnTo>
                      <a:pt x="35" y="18"/>
                    </a:lnTo>
                    <a:close/>
                    <a:moveTo>
                      <a:pt x="37" y="13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37" y="18"/>
                      <a:pt x="37" y="18"/>
                      <a:pt x="37" y="18"/>
                    </a:cubicBezTo>
                    <a:lnTo>
                      <a:pt x="37" y="13"/>
                    </a:lnTo>
                    <a:close/>
                    <a:moveTo>
                      <a:pt x="28" y="20"/>
                    </a:moveTo>
                    <a:cubicBezTo>
                      <a:pt x="35" y="20"/>
                      <a:pt x="35" y="20"/>
                      <a:pt x="35" y="20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28" y="25"/>
                      <a:pt x="28" y="25"/>
                      <a:pt x="28" y="25"/>
                    </a:cubicBezTo>
                    <a:lnTo>
                      <a:pt x="28" y="20"/>
                    </a:lnTo>
                    <a:close/>
                    <a:moveTo>
                      <a:pt x="26" y="25"/>
                    </a:move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6" y="20"/>
                      <a:pt x="26" y="20"/>
                      <a:pt x="26" y="20"/>
                    </a:cubicBezTo>
                    <a:lnTo>
                      <a:pt x="26" y="25"/>
                    </a:lnTo>
                    <a:close/>
                    <a:moveTo>
                      <a:pt x="26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7" y="13"/>
                      <a:pt x="27" y="13"/>
                      <a:pt x="27" y="13"/>
                    </a:cubicBezTo>
                    <a:lnTo>
                      <a:pt x="26" y="18"/>
                    </a:lnTo>
                    <a:close/>
                    <a:moveTo>
                      <a:pt x="18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8" y="13"/>
                      <a:pt x="18" y="13"/>
                      <a:pt x="18" y="13"/>
                    </a:cubicBezTo>
                    <a:lnTo>
                      <a:pt x="18" y="18"/>
                    </a:lnTo>
                    <a:close/>
                    <a:moveTo>
                      <a:pt x="18" y="20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0"/>
                      <a:pt x="12" y="20"/>
                      <a:pt x="12" y="20"/>
                    </a:cubicBezTo>
                    <a:lnTo>
                      <a:pt x="18" y="20"/>
                    </a:lnTo>
                    <a:close/>
                    <a:moveTo>
                      <a:pt x="11" y="25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0" y="20"/>
                      <a:pt x="10" y="20"/>
                      <a:pt x="10" y="20"/>
                    </a:cubicBezTo>
                    <a:lnTo>
                      <a:pt x="11" y="25"/>
                    </a:lnTo>
                    <a:close/>
                    <a:moveTo>
                      <a:pt x="13" y="27"/>
                    </a:move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4" y="32"/>
                      <a:pt x="14" y="32"/>
                      <a:pt x="14" y="32"/>
                    </a:cubicBezTo>
                    <a:lnTo>
                      <a:pt x="13" y="27"/>
                    </a:lnTo>
                    <a:close/>
                    <a:moveTo>
                      <a:pt x="21" y="27"/>
                    </a:move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1" y="32"/>
                      <a:pt x="21" y="32"/>
                      <a:pt x="21" y="32"/>
                    </a:cubicBezTo>
                    <a:lnTo>
                      <a:pt x="21" y="27"/>
                    </a:lnTo>
                    <a:close/>
                    <a:moveTo>
                      <a:pt x="28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8" y="32"/>
                      <a:pt x="28" y="32"/>
                      <a:pt x="28" y="32"/>
                    </a:cubicBezTo>
                    <a:lnTo>
                      <a:pt x="28" y="27"/>
                    </a:lnTo>
                    <a:close/>
                    <a:moveTo>
                      <a:pt x="36" y="27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5" y="32"/>
                      <a:pt x="35" y="32"/>
                      <a:pt x="35" y="32"/>
                    </a:cubicBezTo>
                    <a:lnTo>
                      <a:pt x="36" y="27"/>
                    </a:lnTo>
                    <a:close/>
                    <a:moveTo>
                      <a:pt x="36" y="25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2" y="25"/>
                      <a:pt x="42" y="25"/>
                      <a:pt x="42" y="25"/>
                    </a:cubicBezTo>
                    <a:lnTo>
                      <a:pt x="36" y="25"/>
                    </a:lnTo>
                    <a:close/>
                    <a:moveTo>
                      <a:pt x="4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3"/>
                      <a:pt x="3" y="13"/>
                      <a:pt x="4" y="13"/>
                    </a:cubicBezTo>
                    <a:close/>
                    <a:moveTo>
                      <a:pt x="42" y="32"/>
                    </a:moveTo>
                    <a:cubicBezTo>
                      <a:pt x="42" y="32"/>
                      <a:pt x="42" y="32"/>
                      <a:pt x="42" y="3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1"/>
                      <a:pt x="43" y="32"/>
                      <a:pt x="42" y="32"/>
                    </a:cubicBezTo>
                    <a:close/>
                    <a:moveTo>
                      <a:pt x="13" y="44"/>
                    </a:moveTo>
                    <a:cubicBezTo>
                      <a:pt x="11" y="44"/>
                      <a:pt x="10" y="46"/>
                      <a:pt x="10" y="48"/>
                    </a:cubicBezTo>
                    <a:cubicBezTo>
                      <a:pt x="10" y="50"/>
                      <a:pt x="11" y="51"/>
                      <a:pt x="13" y="51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6"/>
                      <a:pt x="15" y="44"/>
                      <a:pt x="13" y="44"/>
                    </a:cubicBezTo>
                    <a:close/>
                    <a:moveTo>
                      <a:pt x="13" y="49"/>
                    </a:moveTo>
                    <a:cubicBezTo>
                      <a:pt x="13" y="49"/>
                      <a:pt x="12" y="48"/>
                      <a:pt x="12" y="48"/>
                    </a:cubicBezTo>
                    <a:cubicBezTo>
                      <a:pt x="12" y="47"/>
                      <a:pt x="13" y="46"/>
                      <a:pt x="13" y="46"/>
                    </a:cubicBezTo>
                    <a:cubicBezTo>
                      <a:pt x="14" y="46"/>
                      <a:pt x="15" y="47"/>
                      <a:pt x="15" y="48"/>
                    </a:cubicBezTo>
                    <a:cubicBezTo>
                      <a:pt x="15" y="48"/>
                      <a:pt x="14" y="49"/>
                      <a:pt x="13" y="49"/>
                    </a:cubicBezTo>
                    <a:close/>
                    <a:moveTo>
                      <a:pt x="40" y="44"/>
                    </a:moveTo>
                    <a:cubicBezTo>
                      <a:pt x="38" y="44"/>
                      <a:pt x="37" y="46"/>
                      <a:pt x="37" y="48"/>
                    </a:cubicBezTo>
                    <a:cubicBezTo>
                      <a:pt x="37" y="50"/>
                      <a:pt x="38" y="51"/>
                      <a:pt x="40" y="51"/>
                    </a:cubicBezTo>
                    <a:cubicBezTo>
                      <a:pt x="42" y="51"/>
                      <a:pt x="44" y="50"/>
                      <a:pt x="44" y="48"/>
                    </a:cubicBezTo>
                    <a:cubicBezTo>
                      <a:pt x="44" y="46"/>
                      <a:pt x="42" y="44"/>
                      <a:pt x="40" y="44"/>
                    </a:cubicBezTo>
                    <a:close/>
                    <a:moveTo>
                      <a:pt x="40" y="49"/>
                    </a:moveTo>
                    <a:cubicBezTo>
                      <a:pt x="39" y="49"/>
                      <a:pt x="39" y="48"/>
                      <a:pt x="39" y="48"/>
                    </a:cubicBezTo>
                    <a:cubicBezTo>
                      <a:pt x="39" y="47"/>
                      <a:pt x="39" y="46"/>
                      <a:pt x="40" y="46"/>
                    </a:cubicBezTo>
                    <a:cubicBezTo>
                      <a:pt x="41" y="46"/>
                      <a:pt x="42" y="47"/>
                      <a:pt x="42" y="48"/>
                    </a:cubicBezTo>
                    <a:cubicBezTo>
                      <a:pt x="42" y="48"/>
                      <a:pt x="41" y="49"/>
                      <a:pt x="40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54" name="Freeform 24"/>
              <p:cNvSpPr>
                <a:spLocks noEditPoints="1"/>
              </p:cNvSpPr>
              <p:nvPr/>
            </p:nvSpPr>
            <p:spPr bwMode="auto">
              <a:xfrm>
                <a:off x="7596359" y="3087540"/>
                <a:ext cx="380570" cy="401423"/>
              </a:xfrm>
              <a:custGeom>
                <a:avLst/>
                <a:gdLst>
                  <a:gd name="T0" fmla="*/ 22 w 62"/>
                  <a:gd name="T1" fmla="*/ 32 h 65"/>
                  <a:gd name="T2" fmla="*/ 22 w 62"/>
                  <a:gd name="T3" fmla="*/ 52 h 65"/>
                  <a:gd name="T4" fmla="*/ 26 w 62"/>
                  <a:gd name="T5" fmla="*/ 43 h 65"/>
                  <a:gd name="T6" fmla="*/ 47 w 62"/>
                  <a:gd name="T7" fmla="*/ 7 h 65"/>
                  <a:gd name="T8" fmla="*/ 47 w 62"/>
                  <a:gd name="T9" fmla="*/ 19 h 65"/>
                  <a:gd name="T10" fmla="*/ 40 w 62"/>
                  <a:gd name="T11" fmla="*/ 37 h 65"/>
                  <a:gd name="T12" fmla="*/ 36 w 62"/>
                  <a:gd name="T13" fmla="*/ 27 h 65"/>
                  <a:gd name="T14" fmla="*/ 32 w 62"/>
                  <a:gd name="T15" fmla="*/ 26 h 65"/>
                  <a:gd name="T16" fmla="*/ 24 w 62"/>
                  <a:gd name="T17" fmla="*/ 22 h 65"/>
                  <a:gd name="T18" fmla="*/ 18 w 62"/>
                  <a:gd name="T19" fmla="*/ 21 h 65"/>
                  <a:gd name="T20" fmla="*/ 11 w 62"/>
                  <a:gd name="T21" fmla="*/ 28 h 65"/>
                  <a:gd name="T22" fmla="*/ 6 w 62"/>
                  <a:gd name="T23" fmla="*/ 28 h 65"/>
                  <a:gd name="T24" fmla="*/ 3 w 62"/>
                  <a:gd name="T25" fmla="*/ 38 h 65"/>
                  <a:gd name="T26" fmla="*/ 0 w 62"/>
                  <a:gd name="T27" fmla="*/ 43 h 65"/>
                  <a:gd name="T28" fmla="*/ 3 w 62"/>
                  <a:gd name="T29" fmla="*/ 47 h 65"/>
                  <a:gd name="T30" fmla="*/ 6 w 62"/>
                  <a:gd name="T31" fmla="*/ 58 h 65"/>
                  <a:gd name="T32" fmla="*/ 11 w 62"/>
                  <a:gd name="T33" fmla="*/ 58 h 65"/>
                  <a:gd name="T34" fmla="*/ 18 w 62"/>
                  <a:gd name="T35" fmla="*/ 65 h 65"/>
                  <a:gd name="T36" fmla="*/ 24 w 62"/>
                  <a:gd name="T37" fmla="*/ 64 h 65"/>
                  <a:gd name="T38" fmla="*/ 32 w 62"/>
                  <a:gd name="T39" fmla="*/ 60 h 65"/>
                  <a:gd name="T40" fmla="*/ 36 w 62"/>
                  <a:gd name="T41" fmla="*/ 59 h 65"/>
                  <a:gd name="T42" fmla="*/ 40 w 62"/>
                  <a:gd name="T43" fmla="*/ 49 h 65"/>
                  <a:gd name="T44" fmla="*/ 44 w 62"/>
                  <a:gd name="T45" fmla="*/ 46 h 65"/>
                  <a:gd name="T46" fmla="*/ 38 w 62"/>
                  <a:gd name="T47" fmla="*/ 53 h 65"/>
                  <a:gd name="T48" fmla="*/ 22 w 62"/>
                  <a:gd name="T49" fmla="*/ 58 h 65"/>
                  <a:gd name="T50" fmla="*/ 6 w 62"/>
                  <a:gd name="T51" fmla="*/ 53 h 65"/>
                  <a:gd name="T52" fmla="*/ 7 w 62"/>
                  <a:gd name="T53" fmla="*/ 38 h 65"/>
                  <a:gd name="T54" fmla="*/ 18 w 62"/>
                  <a:gd name="T55" fmla="*/ 24 h 65"/>
                  <a:gd name="T56" fmla="*/ 36 w 62"/>
                  <a:gd name="T57" fmla="*/ 30 h 65"/>
                  <a:gd name="T58" fmla="*/ 41 w 62"/>
                  <a:gd name="T59" fmla="*/ 44 h 65"/>
                  <a:gd name="T60" fmla="*/ 59 w 62"/>
                  <a:gd name="T61" fmla="*/ 11 h 65"/>
                  <a:gd name="T62" fmla="*/ 60 w 62"/>
                  <a:gd name="T63" fmla="*/ 7 h 65"/>
                  <a:gd name="T64" fmla="*/ 54 w 62"/>
                  <a:gd name="T65" fmla="*/ 4 h 65"/>
                  <a:gd name="T66" fmla="*/ 49 w 62"/>
                  <a:gd name="T67" fmla="*/ 0 h 65"/>
                  <a:gd name="T68" fmla="*/ 46 w 62"/>
                  <a:gd name="T69" fmla="*/ 0 h 65"/>
                  <a:gd name="T70" fmla="*/ 40 w 62"/>
                  <a:gd name="T71" fmla="*/ 4 h 65"/>
                  <a:gd name="T72" fmla="*/ 38 w 62"/>
                  <a:gd name="T73" fmla="*/ 4 h 65"/>
                  <a:gd name="T74" fmla="*/ 35 w 62"/>
                  <a:gd name="T75" fmla="*/ 11 h 65"/>
                  <a:gd name="T76" fmla="*/ 33 w 62"/>
                  <a:gd name="T77" fmla="*/ 14 h 65"/>
                  <a:gd name="T78" fmla="*/ 35 w 62"/>
                  <a:gd name="T79" fmla="*/ 18 h 65"/>
                  <a:gd name="T80" fmla="*/ 37 w 62"/>
                  <a:gd name="T81" fmla="*/ 24 h 65"/>
                  <a:gd name="T82" fmla="*/ 40 w 62"/>
                  <a:gd name="T83" fmla="*/ 25 h 65"/>
                  <a:gd name="T84" fmla="*/ 46 w 62"/>
                  <a:gd name="T85" fmla="*/ 28 h 65"/>
                  <a:gd name="T86" fmla="*/ 49 w 62"/>
                  <a:gd name="T87" fmla="*/ 29 h 65"/>
                  <a:gd name="T88" fmla="*/ 54 w 62"/>
                  <a:gd name="T89" fmla="*/ 24 h 65"/>
                  <a:gd name="T90" fmla="*/ 57 w 62"/>
                  <a:gd name="T91" fmla="*/ 24 h 65"/>
                  <a:gd name="T92" fmla="*/ 59 w 62"/>
                  <a:gd name="T93" fmla="*/ 18 h 65"/>
                  <a:gd name="T94" fmla="*/ 61 w 62"/>
                  <a:gd name="T95" fmla="*/ 12 h 65"/>
                  <a:gd name="T96" fmla="*/ 52 w 62"/>
                  <a:gd name="T97" fmla="*/ 22 h 65"/>
                  <a:gd name="T98" fmla="*/ 43 w 62"/>
                  <a:gd name="T99" fmla="*/ 25 h 65"/>
                  <a:gd name="T100" fmla="*/ 36 w 62"/>
                  <a:gd name="T101" fmla="*/ 15 h 65"/>
                  <a:gd name="T102" fmla="*/ 38 w 62"/>
                  <a:gd name="T103" fmla="*/ 7 h 65"/>
                  <a:gd name="T104" fmla="*/ 50 w 62"/>
                  <a:gd name="T105" fmla="*/ 3 h 65"/>
                  <a:gd name="T106" fmla="*/ 56 w 62"/>
                  <a:gd name="T107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65">
                    <a:moveTo>
                      <a:pt x="22" y="32"/>
                    </a:moveTo>
                    <a:cubicBezTo>
                      <a:pt x="15" y="32"/>
                      <a:pt x="11" y="37"/>
                      <a:pt x="11" y="43"/>
                    </a:cubicBezTo>
                    <a:cubicBezTo>
                      <a:pt x="11" y="49"/>
                      <a:pt x="15" y="54"/>
                      <a:pt x="22" y="54"/>
                    </a:cubicBezTo>
                    <a:cubicBezTo>
                      <a:pt x="28" y="54"/>
                      <a:pt x="33" y="49"/>
                      <a:pt x="33" y="43"/>
                    </a:cubicBezTo>
                    <a:cubicBezTo>
                      <a:pt x="33" y="37"/>
                      <a:pt x="28" y="32"/>
                      <a:pt x="22" y="32"/>
                    </a:cubicBezTo>
                    <a:close/>
                    <a:moveTo>
                      <a:pt x="22" y="52"/>
                    </a:moveTo>
                    <a:cubicBezTo>
                      <a:pt x="17" y="52"/>
                      <a:pt x="13" y="48"/>
                      <a:pt x="13" y="43"/>
                    </a:cubicBezTo>
                    <a:cubicBezTo>
                      <a:pt x="13" y="38"/>
                      <a:pt x="17" y="34"/>
                      <a:pt x="22" y="34"/>
                    </a:cubicBezTo>
                    <a:cubicBezTo>
                      <a:pt x="27" y="34"/>
                      <a:pt x="31" y="38"/>
                      <a:pt x="31" y="43"/>
                    </a:cubicBezTo>
                    <a:cubicBezTo>
                      <a:pt x="31" y="48"/>
                      <a:pt x="27" y="52"/>
                      <a:pt x="22" y="52"/>
                    </a:cubicBezTo>
                    <a:close/>
                    <a:moveTo>
                      <a:pt x="26" y="43"/>
                    </a:moveTo>
                    <a:cubicBezTo>
                      <a:pt x="26" y="45"/>
                      <a:pt x="24" y="47"/>
                      <a:pt x="22" y="47"/>
                    </a:cubicBezTo>
                    <a:cubicBezTo>
                      <a:pt x="19" y="47"/>
                      <a:pt x="17" y="45"/>
                      <a:pt x="17" y="43"/>
                    </a:cubicBezTo>
                    <a:cubicBezTo>
                      <a:pt x="17" y="40"/>
                      <a:pt x="19" y="38"/>
                      <a:pt x="22" y="38"/>
                    </a:cubicBezTo>
                    <a:cubicBezTo>
                      <a:pt x="24" y="38"/>
                      <a:pt x="26" y="40"/>
                      <a:pt x="26" y="43"/>
                    </a:cubicBezTo>
                    <a:close/>
                    <a:moveTo>
                      <a:pt x="47" y="7"/>
                    </a:moveTo>
                    <a:cubicBezTo>
                      <a:pt x="43" y="7"/>
                      <a:pt x="40" y="10"/>
                      <a:pt x="40" y="14"/>
                    </a:cubicBezTo>
                    <a:cubicBezTo>
                      <a:pt x="40" y="18"/>
                      <a:pt x="43" y="21"/>
                      <a:pt x="47" y="21"/>
                    </a:cubicBezTo>
                    <a:cubicBezTo>
                      <a:pt x="51" y="21"/>
                      <a:pt x="54" y="18"/>
                      <a:pt x="54" y="14"/>
                    </a:cubicBezTo>
                    <a:cubicBezTo>
                      <a:pt x="54" y="10"/>
                      <a:pt x="51" y="7"/>
                      <a:pt x="47" y="7"/>
                    </a:cubicBezTo>
                    <a:close/>
                    <a:moveTo>
                      <a:pt x="47" y="19"/>
                    </a:moveTo>
                    <a:cubicBezTo>
                      <a:pt x="44" y="19"/>
                      <a:pt x="42" y="17"/>
                      <a:pt x="42" y="14"/>
                    </a:cubicBezTo>
                    <a:cubicBezTo>
                      <a:pt x="42" y="12"/>
                      <a:pt x="44" y="9"/>
                      <a:pt x="47" y="9"/>
                    </a:cubicBezTo>
                    <a:cubicBezTo>
                      <a:pt x="49" y="9"/>
                      <a:pt x="52" y="12"/>
                      <a:pt x="52" y="14"/>
                    </a:cubicBezTo>
                    <a:cubicBezTo>
                      <a:pt x="52" y="17"/>
                      <a:pt x="49" y="19"/>
                      <a:pt x="47" y="19"/>
                    </a:cubicBezTo>
                    <a:close/>
                    <a:moveTo>
                      <a:pt x="43" y="39"/>
                    </a:move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0" y="38"/>
                      <a:pt x="40" y="38"/>
                      <a:pt x="40" y="37"/>
                    </a:cubicBezTo>
                    <a:cubicBezTo>
                      <a:pt x="39" y="36"/>
                      <a:pt x="40" y="36"/>
                      <a:pt x="40" y="35"/>
                    </a:cubicBezTo>
                    <a:cubicBezTo>
                      <a:pt x="41" y="35"/>
                      <a:pt x="41" y="35"/>
                      <a:pt x="42" y="34"/>
                    </a:cubicBezTo>
                    <a:cubicBezTo>
                      <a:pt x="42" y="33"/>
                      <a:pt x="42" y="33"/>
                      <a:pt x="41" y="32"/>
                    </a:cubicBezTo>
                    <a:cubicBezTo>
                      <a:pt x="40" y="31"/>
                      <a:pt x="39" y="29"/>
                      <a:pt x="38" y="28"/>
                    </a:cubicBezTo>
                    <a:cubicBezTo>
                      <a:pt x="38" y="27"/>
                      <a:pt x="37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7"/>
                      <a:pt x="35" y="27"/>
                      <a:pt x="35" y="28"/>
                    </a:cubicBezTo>
                    <a:cubicBezTo>
                      <a:pt x="35" y="28"/>
                      <a:pt x="34" y="28"/>
                      <a:pt x="34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2" y="27"/>
                      <a:pt x="32" y="27"/>
                      <a:pt x="32" y="26"/>
                    </a:cubicBezTo>
                    <a:cubicBezTo>
                      <a:pt x="33" y="25"/>
                      <a:pt x="33" y="25"/>
                      <a:pt x="33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0" y="22"/>
                      <a:pt x="28" y="22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1"/>
                      <a:pt x="25" y="21"/>
                      <a:pt x="24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4" y="24"/>
                      <a:pt x="23" y="24"/>
                      <a:pt x="22" y="24"/>
                    </a:cubicBezTo>
                    <a:cubicBezTo>
                      <a:pt x="21" y="24"/>
                      <a:pt x="20" y="24"/>
                      <a:pt x="20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2"/>
                      <a:pt x="14" y="22"/>
                      <a:pt x="12" y="23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11" y="25"/>
                      <a:pt x="11" y="25"/>
                      <a:pt x="12" y="26"/>
                    </a:cubicBezTo>
                    <a:cubicBezTo>
                      <a:pt x="12" y="27"/>
                      <a:pt x="12" y="27"/>
                      <a:pt x="11" y="28"/>
                    </a:cubicBezTo>
                    <a:cubicBezTo>
                      <a:pt x="11" y="28"/>
                      <a:pt x="11" y="28"/>
                      <a:pt x="10" y="28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9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7"/>
                      <a:pt x="6" y="27"/>
                      <a:pt x="6" y="28"/>
                    </a:cubicBezTo>
                    <a:cubicBezTo>
                      <a:pt x="5" y="29"/>
                      <a:pt x="4" y="31"/>
                      <a:pt x="3" y="32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3" y="35"/>
                      <a:pt x="3" y="35"/>
                      <a:pt x="4" y="35"/>
                    </a:cubicBezTo>
                    <a:cubicBezTo>
                      <a:pt x="4" y="36"/>
                      <a:pt x="5" y="36"/>
                      <a:pt x="4" y="37"/>
                    </a:cubicBezTo>
                    <a:cubicBezTo>
                      <a:pt x="4" y="38"/>
                      <a:pt x="4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1" y="39"/>
                      <a:pt x="0" y="39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1" y="47"/>
                      <a:pt x="1" y="47"/>
                    </a:cubicBezTo>
                    <a:cubicBezTo>
                      <a:pt x="1" y="47"/>
                      <a:pt x="2" y="48"/>
                      <a:pt x="2" y="48"/>
                    </a:cubicBezTo>
                    <a:cubicBezTo>
                      <a:pt x="2" y="48"/>
                      <a:pt x="2" y="48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7"/>
                      <a:pt x="4" y="48"/>
                      <a:pt x="4" y="49"/>
                    </a:cubicBezTo>
                    <a:cubicBezTo>
                      <a:pt x="5" y="49"/>
                      <a:pt x="4" y="50"/>
                      <a:pt x="4" y="51"/>
                    </a:cubicBezTo>
                    <a:cubicBezTo>
                      <a:pt x="3" y="51"/>
                      <a:pt x="3" y="51"/>
                      <a:pt x="2" y="52"/>
                    </a:cubicBezTo>
                    <a:cubicBezTo>
                      <a:pt x="2" y="52"/>
                      <a:pt x="2" y="53"/>
                      <a:pt x="3" y="53"/>
                    </a:cubicBezTo>
                    <a:cubicBezTo>
                      <a:pt x="4" y="55"/>
                      <a:pt x="5" y="57"/>
                      <a:pt x="6" y="58"/>
                    </a:cubicBezTo>
                    <a:cubicBezTo>
                      <a:pt x="6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9" y="58"/>
                      <a:pt x="9" y="58"/>
                    </a:cubicBezTo>
                    <a:cubicBezTo>
                      <a:pt x="9" y="58"/>
                      <a:pt x="10" y="57"/>
                      <a:pt x="10" y="57"/>
                    </a:cubicBezTo>
                    <a:cubicBezTo>
                      <a:pt x="11" y="57"/>
                      <a:pt x="11" y="58"/>
                      <a:pt x="11" y="58"/>
                    </a:cubicBezTo>
                    <a:cubicBezTo>
                      <a:pt x="12" y="58"/>
                      <a:pt x="12" y="59"/>
                      <a:pt x="12" y="60"/>
                    </a:cubicBezTo>
                    <a:cubicBezTo>
                      <a:pt x="11" y="60"/>
                      <a:pt x="11" y="61"/>
                      <a:pt x="11" y="61"/>
                    </a:cubicBezTo>
                    <a:cubicBezTo>
                      <a:pt x="12" y="62"/>
                      <a:pt x="12" y="62"/>
                      <a:pt x="12" y="63"/>
                    </a:cubicBezTo>
                    <a:cubicBezTo>
                      <a:pt x="14" y="64"/>
                      <a:pt x="16" y="64"/>
                      <a:pt x="1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5"/>
                      <a:pt x="19" y="64"/>
                      <a:pt x="20" y="64"/>
                    </a:cubicBezTo>
                    <a:cubicBezTo>
                      <a:pt x="20" y="64"/>
                      <a:pt x="20" y="63"/>
                      <a:pt x="20" y="63"/>
                    </a:cubicBezTo>
                    <a:cubicBezTo>
                      <a:pt x="20" y="62"/>
                      <a:pt x="21" y="61"/>
                      <a:pt x="22" y="61"/>
                    </a:cubicBezTo>
                    <a:cubicBezTo>
                      <a:pt x="23" y="61"/>
                      <a:pt x="24" y="62"/>
                      <a:pt x="24" y="63"/>
                    </a:cubicBezTo>
                    <a:cubicBezTo>
                      <a:pt x="24" y="63"/>
                      <a:pt x="24" y="64"/>
                      <a:pt x="24" y="64"/>
                    </a:cubicBezTo>
                    <a:cubicBezTo>
                      <a:pt x="25" y="64"/>
                      <a:pt x="25" y="65"/>
                      <a:pt x="26" y="65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8" y="64"/>
                      <a:pt x="30" y="64"/>
                      <a:pt x="32" y="63"/>
                    </a:cubicBezTo>
                    <a:cubicBezTo>
                      <a:pt x="32" y="62"/>
                      <a:pt x="32" y="62"/>
                      <a:pt x="33" y="61"/>
                    </a:cubicBezTo>
                    <a:cubicBezTo>
                      <a:pt x="33" y="61"/>
                      <a:pt x="33" y="60"/>
                      <a:pt x="32" y="60"/>
                    </a:cubicBezTo>
                    <a:cubicBezTo>
                      <a:pt x="32" y="59"/>
                      <a:pt x="32" y="58"/>
                      <a:pt x="33" y="58"/>
                    </a:cubicBezTo>
                    <a:cubicBezTo>
                      <a:pt x="33" y="58"/>
                      <a:pt x="33" y="57"/>
                      <a:pt x="34" y="57"/>
                    </a:cubicBezTo>
                    <a:cubicBezTo>
                      <a:pt x="34" y="57"/>
                      <a:pt x="35" y="58"/>
                      <a:pt x="35" y="58"/>
                    </a:cubicBezTo>
                    <a:cubicBezTo>
                      <a:pt x="35" y="58"/>
                      <a:pt x="36" y="59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9"/>
                      <a:pt x="38" y="58"/>
                      <a:pt x="38" y="58"/>
                    </a:cubicBezTo>
                    <a:cubicBezTo>
                      <a:pt x="39" y="57"/>
                      <a:pt x="40" y="55"/>
                      <a:pt x="41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1" y="51"/>
                      <a:pt x="41" y="51"/>
                      <a:pt x="40" y="51"/>
                    </a:cubicBezTo>
                    <a:cubicBezTo>
                      <a:pt x="40" y="50"/>
                      <a:pt x="39" y="49"/>
                      <a:pt x="40" y="49"/>
                    </a:cubicBezTo>
                    <a:cubicBezTo>
                      <a:pt x="40" y="48"/>
                      <a:pt x="40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48"/>
                      <a:pt x="43" y="47"/>
                      <a:pt x="43" y="47"/>
                    </a:cubicBezTo>
                    <a:cubicBezTo>
                      <a:pt x="43" y="47"/>
                      <a:pt x="44" y="46"/>
                      <a:pt x="44" y="46"/>
                    </a:cubicBezTo>
                    <a:cubicBezTo>
                      <a:pt x="44" y="45"/>
                      <a:pt x="44" y="44"/>
                      <a:pt x="44" y="43"/>
                    </a:cubicBezTo>
                    <a:cubicBezTo>
                      <a:pt x="44" y="42"/>
                      <a:pt x="44" y="41"/>
                      <a:pt x="44" y="40"/>
                    </a:cubicBezTo>
                    <a:cubicBezTo>
                      <a:pt x="44" y="39"/>
                      <a:pt x="43" y="39"/>
                      <a:pt x="43" y="39"/>
                    </a:cubicBezTo>
                    <a:close/>
                    <a:moveTo>
                      <a:pt x="37" y="48"/>
                    </a:moveTo>
                    <a:cubicBezTo>
                      <a:pt x="36" y="50"/>
                      <a:pt x="37" y="52"/>
                      <a:pt x="38" y="53"/>
                    </a:cubicBezTo>
                    <a:cubicBezTo>
                      <a:pt x="38" y="54"/>
                      <a:pt x="37" y="54"/>
                      <a:pt x="36" y="55"/>
                    </a:cubicBezTo>
                    <a:cubicBezTo>
                      <a:pt x="35" y="54"/>
                      <a:pt x="33" y="54"/>
                      <a:pt x="31" y="55"/>
                    </a:cubicBezTo>
                    <a:cubicBezTo>
                      <a:pt x="29" y="57"/>
                      <a:pt x="29" y="59"/>
                      <a:pt x="29" y="60"/>
                    </a:cubicBezTo>
                    <a:cubicBezTo>
                      <a:pt x="28" y="61"/>
                      <a:pt x="27" y="61"/>
                      <a:pt x="26" y="61"/>
                    </a:cubicBezTo>
                    <a:cubicBezTo>
                      <a:pt x="26" y="60"/>
                      <a:pt x="24" y="58"/>
                      <a:pt x="22" y="58"/>
                    </a:cubicBezTo>
                    <a:cubicBezTo>
                      <a:pt x="20" y="58"/>
                      <a:pt x="18" y="60"/>
                      <a:pt x="18" y="61"/>
                    </a:cubicBezTo>
                    <a:cubicBezTo>
                      <a:pt x="17" y="61"/>
                      <a:pt x="16" y="61"/>
                      <a:pt x="15" y="60"/>
                    </a:cubicBezTo>
                    <a:cubicBezTo>
                      <a:pt x="15" y="59"/>
                      <a:pt x="15" y="57"/>
                      <a:pt x="13" y="55"/>
                    </a:cubicBezTo>
                    <a:cubicBezTo>
                      <a:pt x="11" y="54"/>
                      <a:pt x="9" y="54"/>
                      <a:pt x="8" y="55"/>
                    </a:cubicBezTo>
                    <a:cubicBezTo>
                      <a:pt x="7" y="54"/>
                      <a:pt x="6" y="54"/>
                      <a:pt x="6" y="53"/>
                    </a:cubicBezTo>
                    <a:cubicBezTo>
                      <a:pt x="7" y="52"/>
                      <a:pt x="8" y="50"/>
                      <a:pt x="7" y="48"/>
                    </a:cubicBezTo>
                    <a:cubicBezTo>
                      <a:pt x="7" y="46"/>
                      <a:pt x="5" y="44"/>
                      <a:pt x="3" y="44"/>
                    </a:cubicBezTo>
                    <a:cubicBezTo>
                      <a:pt x="3" y="44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1"/>
                    </a:cubicBezTo>
                    <a:cubicBezTo>
                      <a:pt x="5" y="41"/>
                      <a:pt x="7" y="40"/>
                      <a:pt x="7" y="38"/>
                    </a:cubicBezTo>
                    <a:cubicBezTo>
                      <a:pt x="8" y="36"/>
                      <a:pt x="7" y="34"/>
                      <a:pt x="6" y="33"/>
                    </a:cubicBezTo>
                    <a:cubicBezTo>
                      <a:pt x="6" y="32"/>
                      <a:pt x="7" y="31"/>
                      <a:pt x="8" y="30"/>
                    </a:cubicBezTo>
                    <a:cubicBezTo>
                      <a:pt x="9" y="32"/>
                      <a:pt x="11" y="32"/>
                      <a:pt x="13" y="30"/>
                    </a:cubicBezTo>
                    <a:cubicBezTo>
                      <a:pt x="15" y="29"/>
                      <a:pt x="15" y="27"/>
                      <a:pt x="15" y="25"/>
                    </a:cubicBezTo>
                    <a:cubicBezTo>
                      <a:pt x="16" y="25"/>
                      <a:pt x="17" y="25"/>
                      <a:pt x="18" y="24"/>
                    </a:cubicBezTo>
                    <a:cubicBezTo>
                      <a:pt x="18" y="26"/>
                      <a:pt x="20" y="27"/>
                      <a:pt x="22" y="27"/>
                    </a:cubicBezTo>
                    <a:cubicBezTo>
                      <a:pt x="24" y="27"/>
                      <a:pt x="26" y="26"/>
                      <a:pt x="26" y="24"/>
                    </a:cubicBezTo>
                    <a:cubicBezTo>
                      <a:pt x="27" y="25"/>
                      <a:pt x="28" y="25"/>
                      <a:pt x="29" y="25"/>
                    </a:cubicBezTo>
                    <a:cubicBezTo>
                      <a:pt x="29" y="27"/>
                      <a:pt x="29" y="29"/>
                      <a:pt x="31" y="30"/>
                    </a:cubicBezTo>
                    <a:cubicBezTo>
                      <a:pt x="33" y="32"/>
                      <a:pt x="35" y="32"/>
                      <a:pt x="36" y="30"/>
                    </a:cubicBezTo>
                    <a:cubicBezTo>
                      <a:pt x="37" y="31"/>
                      <a:pt x="38" y="32"/>
                      <a:pt x="38" y="33"/>
                    </a:cubicBezTo>
                    <a:cubicBezTo>
                      <a:pt x="37" y="34"/>
                      <a:pt x="36" y="36"/>
                      <a:pt x="37" y="38"/>
                    </a:cubicBezTo>
                    <a:cubicBezTo>
                      <a:pt x="37" y="40"/>
                      <a:pt x="39" y="41"/>
                      <a:pt x="41" y="41"/>
                    </a:cubicBezTo>
                    <a:cubicBezTo>
                      <a:pt x="41" y="42"/>
                      <a:pt x="41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39" y="44"/>
                      <a:pt x="37" y="46"/>
                      <a:pt x="37" y="48"/>
                    </a:cubicBezTo>
                    <a:close/>
                    <a:moveTo>
                      <a:pt x="61" y="12"/>
                    </a:moveTo>
                    <a:cubicBezTo>
                      <a:pt x="61" y="12"/>
                      <a:pt x="61" y="11"/>
                      <a:pt x="61" y="11"/>
                    </a:cubicBezTo>
                    <a:cubicBezTo>
                      <a:pt x="60" y="11"/>
                      <a:pt x="60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60" y="10"/>
                      <a:pt x="60" y="9"/>
                    </a:cubicBezTo>
                    <a:cubicBezTo>
                      <a:pt x="60" y="9"/>
                      <a:pt x="60" y="8"/>
                      <a:pt x="60" y="7"/>
                    </a:cubicBezTo>
                    <a:cubicBezTo>
                      <a:pt x="59" y="6"/>
                      <a:pt x="58" y="5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5" y="3"/>
                      <a:pt x="54" y="2"/>
                    </a:cubicBezTo>
                    <a:cubicBezTo>
                      <a:pt x="54" y="2"/>
                      <a:pt x="54" y="1"/>
                      <a:pt x="53" y="1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7" y="1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6" y="1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4" y="0"/>
                    </a:cubicBezTo>
                    <a:cubicBezTo>
                      <a:pt x="43" y="0"/>
                      <a:pt x="42" y="1"/>
                      <a:pt x="41" y="1"/>
                    </a:cubicBezTo>
                    <a:cubicBezTo>
                      <a:pt x="40" y="1"/>
                      <a:pt x="40" y="2"/>
                      <a:pt x="40" y="2"/>
                    </a:cubicBezTo>
                    <a:cubicBezTo>
                      <a:pt x="40" y="3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39" y="4"/>
                    </a:cubicBezTo>
                    <a:cubicBezTo>
                      <a:pt x="39" y="4"/>
                      <a:pt x="39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5"/>
                      <a:pt x="35" y="6"/>
                      <a:pt x="34" y="7"/>
                    </a:cubicBezTo>
                    <a:cubicBezTo>
                      <a:pt x="34" y="8"/>
                      <a:pt x="34" y="9"/>
                      <a:pt x="34" y="9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33" y="13"/>
                      <a:pt x="33" y="14"/>
                      <a:pt x="33" y="14"/>
                    </a:cubicBezTo>
                    <a:cubicBezTo>
                      <a:pt x="33" y="15"/>
                      <a:pt x="33" y="16"/>
                      <a:pt x="33" y="16"/>
                    </a:cubicBezTo>
                    <a:cubicBezTo>
                      <a:pt x="33" y="17"/>
                      <a:pt x="33" y="17"/>
                      <a:pt x="33" y="18"/>
                    </a:cubicBezTo>
                    <a:cubicBezTo>
                      <a:pt x="34" y="18"/>
                      <a:pt x="34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4" y="19"/>
                      <a:pt x="34" y="20"/>
                    </a:cubicBezTo>
                    <a:cubicBezTo>
                      <a:pt x="34" y="20"/>
                      <a:pt x="34" y="21"/>
                      <a:pt x="34" y="21"/>
                    </a:cubicBezTo>
                    <a:cubicBezTo>
                      <a:pt x="35" y="22"/>
                      <a:pt x="36" y="23"/>
                      <a:pt x="37" y="24"/>
                    </a:cubicBezTo>
                    <a:cubicBezTo>
                      <a:pt x="37" y="25"/>
                      <a:pt x="37" y="25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5"/>
                      <a:pt x="39" y="25"/>
                      <a:pt x="39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4"/>
                      <a:pt x="40" y="24"/>
                      <a:pt x="40" y="25"/>
                    </a:cubicBezTo>
                    <a:cubicBezTo>
                      <a:pt x="40" y="25"/>
                      <a:pt x="40" y="26"/>
                      <a:pt x="40" y="26"/>
                    </a:cubicBezTo>
                    <a:cubicBezTo>
                      <a:pt x="40" y="27"/>
                      <a:pt x="40" y="27"/>
                      <a:pt x="41" y="27"/>
                    </a:cubicBezTo>
                    <a:cubicBezTo>
                      <a:pt x="42" y="28"/>
                      <a:pt x="43" y="28"/>
                      <a:pt x="44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6" y="28"/>
                      <a:pt x="46" y="28"/>
                    </a:cubicBezTo>
                    <a:cubicBezTo>
                      <a:pt x="46" y="28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8" y="28"/>
                      <a:pt x="48" y="28"/>
                    </a:cubicBezTo>
                    <a:cubicBezTo>
                      <a:pt x="48" y="28"/>
                      <a:pt x="49" y="29"/>
                      <a:pt x="49" y="29"/>
                    </a:cubicBezTo>
                    <a:cubicBezTo>
                      <a:pt x="49" y="29"/>
                      <a:pt x="49" y="29"/>
                      <a:pt x="50" y="29"/>
                    </a:cubicBezTo>
                    <a:cubicBezTo>
                      <a:pt x="51" y="28"/>
                      <a:pt x="52" y="28"/>
                      <a:pt x="53" y="27"/>
                    </a:cubicBezTo>
                    <a:cubicBezTo>
                      <a:pt x="54" y="27"/>
                      <a:pt x="54" y="27"/>
                      <a:pt x="54" y="26"/>
                    </a:cubicBezTo>
                    <a:cubicBezTo>
                      <a:pt x="55" y="26"/>
                      <a:pt x="54" y="25"/>
                      <a:pt x="54" y="25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5" y="24"/>
                    </a:cubicBezTo>
                    <a:cubicBezTo>
                      <a:pt x="55" y="25"/>
                      <a:pt x="55" y="25"/>
                      <a:pt x="56" y="25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7" y="25"/>
                      <a:pt x="57" y="25"/>
                      <a:pt x="57" y="24"/>
                    </a:cubicBezTo>
                    <a:cubicBezTo>
                      <a:pt x="58" y="23"/>
                      <a:pt x="59" y="22"/>
                      <a:pt x="60" y="21"/>
                    </a:cubicBezTo>
                    <a:cubicBezTo>
                      <a:pt x="60" y="21"/>
                      <a:pt x="60" y="20"/>
                      <a:pt x="60" y="20"/>
                    </a:cubicBezTo>
                    <a:cubicBezTo>
                      <a:pt x="60" y="19"/>
                      <a:pt x="59" y="19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1" y="17"/>
                      <a:pt x="61" y="17"/>
                      <a:pt x="61" y="16"/>
                    </a:cubicBezTo>
                    <a:cubicBezTo>
                      <a:pt x="61" y="16"/>
                      <a:pt x="62" y="15"/>
                      <a:pt x="62" y="14"/>
                    </a:cubicBezTo>
                    <a:cubicBezTo>
                      <a:pt x="62" y="14"/>
                      <a:pt x="61" y="13"/>
                      <a:pt x="61" y="12"/>
                    </a:cubicBezTo>
                    <a:close/>
                    <a:moveTo>
                      <a:pt x="58" y="15"/>
                    </a:moveTo>
                    <a:cubicBezTo>
                      <a:pt x="57" y="15"/>
                      <a:pt x="56" y="16"/>
                      <a:pt x="56" y="17"/>
                    </a:cubicBezTo>
                    <a:cubicBezTo>
                      <a:pt x="55" y="18"/>
                      <a:pt x="56" y="20"/>
                      <a:pt x="57" y="21"/>
                    </a:cubicBezTo>
                    <a:cubicBezTo>
                      <a:pt x="56" y="21"/>
                      <a:pt x="56" y="21"/>
                      <a:pt x="56" y="22"/>
                    </a:cubicBezTo>
                    <a:cubicBezTo>
                      <a:pt x="55" y="21"/>
                      <a:pt x="53" y="21"/>
                      <a:pt x="52" y="22"/>
                    </a:cubicBezTo>
                    <a:cubicBezTo>
                      <a:pt x="51" y="23"/>
                      <a:pt x="51" y="24"/>
                      <a:pt x="51" y="25"/>
                    </a:cubicBezTo>
                    <a:cubicBezTo>
                      <a:pt x="51" y="25"/>
                      <a:pt x="50" y="25"/>
                      <a:pt x="50" y="25"/>
                    </a:cubicBezTo>
                    <a:cubicBezTo>
                      <a:pt x="49" y="24"/>
                      <a:pt x="48" y="24"/>
                      <a:pt x="47" y="24"/>
                    </a:cubicBezTo>
                    <a:cubicBezTo>
                      <a:pt x="46" y="24"/>
                      <a:pt x="45" y="24"/>
                      <a:pt x="44" y="25"/>
                    </a:cubicBezTo>
                    <a:cubicBezTo>
                      <a:pt x="44" y="25"/>
                      <a:pt x="43" y="25"/>
                      <a:pt x="43" y="25"/>
                    </a:cubicBezTo>
                    <a:cubicBezTo>
                      <a:pt x="43" y="24"/>
                      <a:pt x="43" y="23"/>
                      <a:pt x="42" y="22"/>
                    </a:cubicBezTo>
                    <a:cubicBezTo>
                      <a:pt x="41" y="21"/>
                      <a:pt x="39" y="21"/>
                      <a:pt x="38" y="22"/>
                    </a:cubicBezTo>
                    <a:cubicBezTo>
                      <a:pt x="38" y="21"/>
                      <a:pt x="38" y="21"/>
                      <a:pt x="37" y="21"/>
                    </a:cubicBezTo>
                    <a:cubicBezTo>
                      <a:pt x="38" y="20"/>
                      <a:pt x="39" y="18"/>
                      <a:pt x="38" y="17"/>
                    </a:cubicBezTo>
                    <a:cubicBezTo>
                      <a:pt x="38" y="16"/>
                      <a:pt x="37" y="15"/>
                      <a:pt x="36" y="15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8" y="13"/>
                      <a:pt x="38" y="11"/>
                    </a:cubicBezTo>
                    <a:cubicBezTo>
                      <a:pt x="39" y="10"/>
                      <a:pt x="38" y="9"/>
                      <a:pt x="37" y="8"/>
                    </a:cubicBezTo>
                    <a:cubicBezTo>
                      <a:pt x="38" y="8"/>
                      <a:pt x="38" y="7"/>
                      <a:pt x="38" y="7"/>
                    </a:cubicBezTo>
                    <a:cubicBezTo>
                      <a:pt x="39" y="8"/>
                      <a:pt x="41" y="8"/>
                      <a:pt x="42" y="7"/>
                    </a:cubicBezTo>
                    <a:cubicBezTo>
                      <a:pt x="43" y="6"/>
                      <a:pt x="43" y="5"/>
                      <a:pt x="43" y="4"/>
                    </a:cubicBezTo>
                    <a:cubicBezTo>
                      <a:pt x="43" y="3"/>
                      <a:pt x="44" y="3"/>
                      <a:pt x="44" y="3"/>
                    </a:cubicBezTo>
                    <a:cubicBezTo>
                      <a:pt x="45" y="4"/>
                      <a:pt x="46" y="5"/>
                      <a:pt x="47" y="5"/>
                    </a:cubicBezTo>
                    <a:cubicBezTo>
                      <a:pt x="48" y="5"/>
                      <a:pt x="49" y="4"/>
                      <a:pt x="50" y="3"/>
                    </a:cubicBezTo>
                    <a:cubicBezTo>
                      <a:pt x="50" y="3"/>
                      <a:pt x="51" y="3"/>
                      <a:pt x="51" y="4"/>
                    </a:cubicBezTo>
                    <a:cubicBezTo>
                      <a:pt x="51" y="5"/>
                      <a:pt x="51" y="6"/>
                      <a:pt x="52" y="7"/>
                    </a:cubicBezTo>
                    <a:cubicBezTo>
                      <a:pt x="53" y="8"/>
                      <a:pt x="55" y="8"/>
                      <a:pt x="56" y="7"/>
                    </a:cubicBezTo>
                    <a:cubicBezTo>
                      <a:pt x="56" y="7"/>
                      <a:pt x="56" y="8"/>
                      <a:pt x="57" y="8"/>
                    </a:cubicBezTo>
                    <a:cubicBezTo>
                      <a:pt x="56" y="9"/>
                      <a:pt x="55" y="10"/>
                      <a:pt x="56" y="11"/>
                    </a:cubicBezTo>
                    <a:cubicBezTo>
                      <a:pt x="56" y="13"/>
                      <a:pt x="57" y="14"/>
                      <a:pt x="58" y="14"/>
                    </a:cubicBezTo>
                    <a:cubicBezTo>
                      <a:pt x="58" y="14"/>
                      <a:pt x="59" y="14"/>
                      <a:pt x="59" y="14"/>
                    </a:cubicBezTo>
                    <a:cubicBezTo>
                      <a:pt x="59" y="15"/>
                      <a:pt x="58" y="15"/>
                      <a:pt x="58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55" name="Freeform 30"/>
              <p:cNvSpPr>
                <a:spLocks noEditPoints="1"/>
              </p:cNvSpPr>
              <p:nvPr/>
            </p:nvSpPr>
            <p:spPr bwMode="auto">
              <a:xfrm>
                <a:off x="4257861" y="2875584"/>
                <a:ext cx="353067" cy="335114"/>
              </a:xfrm>
              <a:custGeom>
                <a:avLst/>
                <a:gdLst>
                  <a:gd name="T0" fmla="*/ 75 w 75"/>
                  <a:gd name="T1" fmla="*/ 27 h 71"/>
                  <a:gd name="T2" fmla="*/ 69 w 75"/>
                  <a:gd name="T3" fmla="*/ 14 h 71"/>
                  <a:gd name="T4" fmla="*/ 64 w 75"/>
                  <a:gd name="T5" fmla="*/ 0 h 71"/>
                  <a:gd name="T6" fmla="*/ 5 w 75"/>
                  <a:gd name="T7" fmla="*/ 11 h 71"/>
                  <a:gd name="T8" fmla="*/ 1 w 75"/>
                  <a:gd name="T9" fmla="*/ 26 h 71"/>
                  <a:gd name="T10" fmla="*/ 0 w 75"/>
                  <a:gd name="T11" fmla="*/ 31 h 71"/>
                  <a:gd name="T12" fmla="*/ 1 w 75"/>
                  <a:gd name="T13" fmla="*/ 65 h 71"/>
                  <a:gd name="T14" fmla="*/ 70 w 75"/>
                  <a:gd name="T15" fmla="*/ 71 h 71"/>
                  <a:gd name="T16" fmla="*/ 70 w 75"/>
                  <a:gd name="T17" fmla="*/ 61 h 71"/>
                  <a:gd name="T18" fmla="*/ 4 w 75"/>
                  <a:gd name="T19" fmla="*/ 26 h 71"/>
                  <a:gd name="T20" fmla="*/ 71 w 75"/>
                  <a:gd name="T21" fmla="*/ 26 h 71"/>
                  <a:gd name="T22" fmla="*/ 58 w 75"/>
                  <a:gd name="T23" fmla="*/ 33 h 71"/>
                  <a:gd name="T24" fmla="*/ 54 w 75"/>
                  <a:gd name="T25" fmla="*/ 28 h 71"/>
                  <a:gd name="T26" fmla="*/ 52 w 75"/>
                  <a:gd name="T27" fmla="*/ 31 h 71"/>
                  <a:gd name="T28" fmla="*/ 44 w 75"/>
                  <a:gd name="T29" fmla="*/ 31 h 71"/>
                  <a:gd name="T30" fmla="*/ 52 w 75"/>
                  <a:gd name="T31" fmla="*/ 31 h 71"/>
                  <a:gd name="T32" fmla="*/ 37 w 75"/>
                  <a:gd name="T33" fmla="*/ 33 h 71"/>
                  <a:gd name="T34" fmla="*/ 42 w 75"/>
                  <a:gd name="T35" fmla="*/ 28 h 71"/>
                  <a:gd name="T36" fmla="*/ 28 w 75"/>
                  <a:gd name="T37" fmla="*/ 33 h 71"/>
                  <a:gd name="T38" fmla="*/ 23 w 75"/>
                  <a:gd name="T39" fmla="*/ 28 h 71"/>
                  <a:gd name="T40" fmla="*/ 21 w 75"/>
                  <a:gd name="T41" fmla="*/ 28 h 71"/>
                  <a:gd name="T42" fmla="*/ 17 w 75"/>
                  <a:gd name="T43" fmla="*/ 33 h 71"/>
                  <a:gd name="T44" fmla="*/ 21 w 75"/>
                  <a:gd name="T45" fmla="*/ 28 h 71"/>
                  <a:gd name="T46" fmla="*/ 18 w 75"/>
                  <a:gd name="T47" fmla="*/ 35 h 71"/>
                  <a:gd name="T48" fmla="*/ 28 w 75"/>
                  <a:gd name="T49" fmla="*/ 35 h 71"/>
                  <a:gd name="T50" fmla="*/ 38 w 75"/>
                  <a:gd name="T51" fmla="*/ 35 h 71"/>
                  <a:gd name="T52" fmla="*/ 48 w 75"/>
                  <a:gd name="T53" fmla="*/ 35 h 71"/>
                  <a:gd name="T54" fmla="*/ 58 w 75"/>
                  <a:gd name="T55" fmla="*/ 35 h 71"/>
                  <a:gd name="T56" fmla="*/ 67 w 75"/>
                  <a:gd name="T57" fmla="*/ 62 h 71"/>
                  <a:gd name="T58" fmla="*/ 29 w 75"/>
                  <a:gd name="T59" fmla="*/ 40 h 71"/>
                  <a:gd name="T60" fmla="*/ 13 w 75"/>
                  <a:gd name="T61" fmla="*/ 62 h 71"/>
                  <a:gd name="T62" fmla="*/ 12 w 75"/>
                  <a:gd name="T63" fmla="*/ 33 h 71"/>
                  <a:gd name="T64" fmla="*/ 28 w 75"/>
                  <a:gd name="T65" fmla="*/ 42 h 71"/>
                  <a:gd name="T66" fmla="*/ 68 w 75"/>
                  <a:gd name="T67" fmla="*/ 33 h 71"/>
                  <a:gd name="T68" fmla="*/ 64 w 75"/>
                  <a:gd name="T69" fmla="*/ 28 h 71"/>
                  <a:gd name="T70" fmla="*/ 68 w 75"/>
                  <a:gd name="T71" fmla="*/ 33 h 71"/>
                  <a:gd name="T72" fmla="*/ 11 w 75"/>
                  <a:gd name="T73" fmla="*/ 14 h 71"/>
                  <a:gd name="T74" fmla="*/ 11 w 75"/>
                  <a:gd name="T75" fmla="*/ 3 h 71"/>
                  <a:gd name="T76" fmla="*/ 67 w 75"/>
                  <a:gd name="T77" fmla="*/ 11 h 71"/>
                  <a:gd name="T78" fmla="*/ 11 w 75"/>
                  <a:gd name="T79" fmla="*/ 31 h 71"/>
                  <a:gd name="T80" fmla="*/ 3 w 75"/>
                  <a:gd name="T81" fmla="*/ 31 h 71"/>
                  <a:gd name="T82" fmla="*/ 4 w 75"/>
                  <a:gd name="T83" fmla="*/ 65 h 71"/>
                  <a:gd name="T84" fmla="*/ 29 w 75"/>
                  <a:gd name="T85" fmla="*/ 64 h 71"/>
                  <a:gd name="T86" fmla="*/ 71 w 75"/>
                  <a:gd name="T87" fmla="*/ 67 h 71"/>
                  <a:gd name="T88" fmla="*/ 4 w 75"/>
                  <a:gd name="T89" fmla="*/ 67 h 71"/>
                  <a:gd name="T90" fmla="*/ 62 w 75"/>
                  <a:gd name="T91" fmla="*/ 56 h 71"/>
                  <a:gd name="T92" fmla="*/ 39 w 75"/>
                  <a:gd name="T93" fmla="*/ 40 h 71"/>
                  <a:gd name="T94" fmla="*/ 39 w 75"/>
                  <a:gd name="T95" fmla="*/ 57 h 71"/>
                  <a:gd name="T96" fmla="*/ 60 w 75"/>
                  <a:gd name="T97" fmla="*/ 5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" h="71">
                    <a:moveTo>
                      <a:pt x="75" y="31"/>
                    </a:move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6"/>
                      <a:pt x="75" y="26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70" y="13"/>
                      <a:pt x="70" y="12"/>
                      <a:pt x="70" y="11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70" y="2"/>
                      <a:pt x="67" y="0"/>
                      <a:pt x="6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5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3" y="61"/>
                      <a:pt x="1" y="63"/>
                      <a:pt x="1" y="65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9"/>
                      <a:pt x="3" y="71"/>
                      <a:pt x="6" y="71"/>
                    </a:cubicBezTo>
                    <a:cubicBezTo>
                      <a:pt x="70" y="71"/>
                      <a:pt x="70" y="71"/>
                      <a:pt x="70" y="71"/>
                    </a:cubicBezTo>
                    <a:cubicBezTo>
                      <a:pt x="72" y="71"/>
                      <a:pt x="74" y="69"/>
                      <a:pt x="74" y="67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3"/>
                      <a:pt x="72" y="61"/>
                      <a:pt x="70" y="6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3" y="36"/>
                      <a:pt x="75" y="33"/>
                      <a:pt x="75" y="31"/>
                    </a:cubicBezTo>
                    <a:close/>
                    <a:moveTo>
                      <a:pt x="4" y="2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71" y="26"/>
                      <a:pt x="71" y="26"/>
                      <a:pt x="71" y="26"/>
                    </a:cubicBezTo>
                    <a:lnTo>
                      <a:pt x="4" y="26"/>
                    </a:lnTo>
                    <a:close/>
                    <a:moveTo>
                      <a:pt x="62" y="31"/>
                    </a:moveTo>
                    <a:cubicBezTo>
                      <a:pt x="62" y="32"/>
                      <a:pt x="60" y="33"/>
                      <a:pt x="58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5" y="33"/>
                      <a:pt x="54" y="32"/>
                      <a:pt x="54" y="3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62" y="28"/>
                      <a:pt x="62" y="28"/>
                      <a:pt x="62" y="28"/>
                    </a:cubicBezTo>
                    <a:lnTo>
                      <a:pt x="62" y="31"/>
                    </a:lnTo>
                    <a:close/>
                    <a:moveTo>
                      <a:pt x="52" y="31"/>
                    </a:moveTo>
                    <a:cubicBezTo>
                      <a:pt x="52" y="32"/>
                      <a:pt x="50" y="33"/>
                      <a:pt x="48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5" y="33"/>
                      <a:pt x="44" y="32"/>
                      <a:pt x="44" y="31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52" y="28"/>
                      <a:pt x="52" y="28"/>
                      <a:pt x="52" y="28"/>
                    </a:cubicBezTo>
                    <a:lnTo>
                      <a:pt x="52" y="31"/>
                    </a:lnTo>
                    <a:close/>
                    <a:moveTo>
                      <a:pt x="42" y="31"/>
                    </a:moveTo>
                    <a:cubicBezTo>
                      <a:pt x="42" y="32"/>
                      <a:pt x="40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4" y="32"/>
                      <a:pt x="34" y="3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2" y="28"/>
                      <a:pt x="42" y="28"/>
                      <a:pt x="42" y="28"/>
                    </a:cubicBezTo>
                    <a:lnTo>
                      <a:pt x="42" y="31"/>
                    </a:lnTo>
                    <a:close/>
                    <a:moveTo>
                      <a:pt x="32" y="31"/>
                    </a:moveTo>
                    <a:cubicBezTo>
                      <a:pt x="32" y="32"/>
                      <a:pt x="30" y="33"/>
                      <a:pt x="28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3" y="32"/>
                      <a:pt x="23" y="31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32" y="28"/>
                      <a:pt x="32" y="28"/>
                      <a:pt x="32" y="28"/>
                    </a:cubicBezTo>
                    <a:lnTo>
                      <a:pt x="32" y="31"/>
                    </a:lnTo>
                    <a:close/>
                    <a:moveTo>
                      <a:pt x="21" y="28"/>
                    </a:move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0" y="33"/>
                      <a:pt x="18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5" y="33"/>
                      <a:pt x="13" y="32"/>
                      <a:pt x="13" y="31"/>
                    </a:cubicBezTo>
                    <a:cubicBezTo>
                      <a:pt x="13" y="28"/>
                      <a:pt x="13" y="28"/>
                      <a:pt x="13" y="28"/>
                    </a:cubicBezTo>
                    <a:lnTo>
                      <a:pt x="21" y="28"/>
                    </a:lnTo>
                    <a:close/>
                    <a:moveTo>
                      <a:pt x="12" y="33"/>
                    </a:moveTo>
                    <a:cubicBezTo>
                      <a:pt x="13" y="35"/>
                      <a:pt x="15" y="35"/>
                      <a:pt x="17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3" y="35"/>
                      <a:pt x="25" y="35"/>
                      <a:pt x="27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0" y="35"/>
                      <a:pt x="32" y="35"/>
                      <a:pt x="33" y="33"/>
                    </a:cubicBezTo>
                    <a:cubicBezTo>
                      <a:pt x="34" y="35"/>
                      <a:pt x="35" y="35"/>
                      <a:pt x="37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40" y="35"/>
                      <a:pt x="42" y="35"/>
                      <a:pt x="43" y="33"/>
                    </a:cubicBezTo>
                    <a:cubicBezTo>
                      <a:pt x="44" y="35"/>
                      <a:pt x="45" y="35"/>
                      <a:pt x="47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2" y="35"/>
                      <a:pt x="53" y="33"/>
                    </a:cubicBezTo>
                    <a:cubicBezTo>
                      <a:pt x="54" y="35"/>
                      <a:pt x="55" y="35"/>
                      <a:pt x="57" y="35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60" y="35"/>
                      <a:pt x="62" y="35"/>
                      <a:pt x="63" y="33"/>
                    </a:cubicBezTo>
                    <a:cubicBezTo>
                      <a:pt x="64" y="35"/>
                      <a:pt x="65" y="35"/>
                      <a:pt x="67" y="35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0"/>
                      <a:pt x="30" y="40"/>
                      <a:pt x="29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1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5"/>
                      <a:pt x="11" y="35"/>
                      <a:pt x="12" y="33"/>
                    </a:cubicBezTo>
                    <a:close/>
                    <a:moveTo>
                      <a:pt x="15" y="62"/>
                    </a:moveTo>
                    <a:cubicBezTo>
                      <a:pt x="15" y="42"/>
                      <a:pt x="15" y="42"/>
                      <a:pt x="1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62"/>
                      <a:pt x="28" y="62"/>
                      <a:pt x="28" y="62"/>
                    </a:cubicBezTo>
                    <a:lnTo>
                      <a:pt x="15" y="62"/>
                    </a:lnTo>
                    <a:close/>
                    <a:moveTo>
                      <a:pt x="68" y="33"/>
                    </a:moveTo>
                    <a:cubicBezTo>
                      <a:pt x="67" y="33"/>
                      <a:pt x="67" y="33"/>
                      <a:pt x="67" y="33"/>
                    </a:cubicBezTo>
                    <a:cubicBezTo>
                      <a:pt x="65" y="33"/>
                      <a:pt x="64" y="32"/>
                      <a:pt x="64" y="31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32"/>
                      <a:pt x="70" y="33"/>
                      <a:pt x="68" y="33"/>
                    </a:cubicBezTo>
                    <a:close/>
                    <a:moveTo>
                      <a:pt x="67" y="11"/>
                    </a:moveTo>
                    <a:cubicBezTo>
                      <a:pt x="67" y="13"/>
                      <a:pt x="66" y="14"/>
                      <a:pt x="6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9" y="14"/>
                      <a:pt x="8" y="13"/>
                      <a:pt x="8" y="1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9" y="3"/>
                      <a:pt x="11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7" y="4"/>
                      <a:pt x="67" y="5"/>
                    </a:cubicBezTo>
                    <a:lnTo>
                      <a:pt x="67" y="11"/>
                    </a:lnTo>
                    <a:close/>
                    <a:moveTo>
                      <a:pt x="3" y="28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2"/>
                      <a:pt x="10" y="33"/>
                      <a:pt x="8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3"/>
                      <a:pt x="3" y="32"/>
                      <a:pt x="3" y="31"/>
                    </a:cubicBezTo>
                    <a:lnTo>
                      <a:pt x="3" y="28"/>
                    </a:lnTo>
                    <a:close/>
                    <a:moveTo>
                      <a:pt x="4" y="67"/>
                    </a:move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5" y="64"/>
                      <a:pt x="6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4"/>
                      <a:pt x="71" y="65"/>
                      <a:pt x="71" y="65"/>
                    </a:cubicBezTo>
                    <a:cubicBezTo>
                      <a:pt x="71" y="67"/>
                      <a:pt x="71" y="67"/>
                      <a:pt x="71" y="67"/>
                    </a:cubicBezTo>
                    <a:cubicBezTo>
                      <a:pt x="71" y="68"/>
                      <a:pt x="70" y="68"/>
                      <a:pt x="70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5" y="68"/>
                      <a:pt x="4" y="68"/>
                      <a:pt x="4" y="67"/>
                    </a:cubicBezTo>
                    <a:close/>
                    <a:moveTo>
                      <a:pt x="39" y="57"/>
                    </a:moveTo>
                    <a:cubicBezTo>
                      <a:pt x="61" y="57"/>
                      <a:pt x="61" y="57"/>
                      <a:pt x="61" y="57"/>
                    </a:cubicBezTo>
                    <a:cubicBezTo>
                      <a:pt x="62" y="57"/>
                      <a:pt x="62" y="56"/>
                      <a:pt x="62" y="56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0"/>
                      <a:pt x="62" y="40"/>
                      <a:pt x="61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8" y="40"/>
                      <a:pt x="38" y="40"/>
                      <a:pt x="38" y="41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8" y="56"/>
                      <a:pt x="38" y="57"/>
                      <a:pt x="39" y="57"/>
                    </a:cubicBezTo>
                    <a:close/>
                    <a:moveTo>
                      <a:pt x="40" y="42"/>
                    </a:moveTo>
                    <a:cubicBezTo>
                      <a:pt x="60" y="42"/>
                      <a:pt x="60" y="42"/>
                      <a:pt x="60" y="42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40" y="55"/>
                      <a:pt x="40" y="55"/>
                      <a:pt x="40" y="55"/>
                    </a:cubicBezTo>
                    <a:lnTo>
                      <a:pt x="4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56" name="Freeform 30"/>
              <p:cNvSpPr>
                <a:spLocks noEditPoints="1"/>
              </p:cNvSpPr>
              <p:nvPr/>
            </p:nvSpPr>
            <p:spPr bwMode="auto">
              <a:xfrm>
                <a:off x="4829880" y="6096357"/>
                <a:ext cx="353067" cy="335114"/>
              </a:xfrm>
              <a:custGeom>
                <a:avLst/>
                <a:gdLst>
                  <a:gd name="T0" fmla="*/ 75 w 75"/>
                  <a:gd name="T1" fmla="*/ 27 h 71"/>
                  <a:gd name="T2" fmla="*/ 69 w 75"/>
                  <a:gd name="T3" fmla="*/ 14 h 71"/>
                  <a:gd name="T4" fmla="*/ 64 w 75"/>
                  <a:gd name="T5" fmla="*/ 0 h 71"/>
                  <a:gd name="T6" fmla="*/ 5 w 75"/>
                  <a:gd name="T7" fmla="*/ 11 h 71"/>
                  <a:gd name="T8" fmla="*/ 1 w 75"/>
                  <a:gd name="T9" fmla="*/ 26 h 71"/>
                  <a:gd name="T10" fmla="*/ 0 w 75"/>
                  <a:gd name="T11" fmla="*/ 31 h 71"/>
                  <a:gd name="T12" fmla="*/ 1 w 75"/>
                  <a:gd name="T13" fmla="*/ 65 h 71"/>
                  <a:gd name="T14" fmla="*/ 70 w 75"/>
                  <a:gd name="T15" fmla="*/ 71 h 71"/>
                  <a:gd name="T16" fmla="*/ 70 w 75"/>
                  <a:gd name="T17" fmla="*/ 61 h 71"/>
                  <a:gd name="T18" fmla="*/ 4 w 75"/>
                  <a:gd name="T19" fmla="*/ 26 h 71"/>
                  <a:gd name="T20" fmla="*/ 71 w 75"/>
                  <a:gd name="T21" fmla="*/ 26 h 71"/>
                  <a:gd name="T22" fmla="*/ 58 w 75"/>
                  <a:gd name="T23" fmla="*/ 33 h 71"/>
                  <a:gd name="T24" fmla="*/ 54 w 75"/>
                  <a:gd name="T25" fmla="*/ 28 h 71"/>
                  <a:gd name="T26" fmla="*/ 52 w 75"/>
                  <a:gd name="T27" fmla="*/ 31 h 71"/>
                  <a:gd name="T28" fmla="*/ 44 w 75"/>
                  <a:gd name="T29" fmla="*/ 31 h 71"/>
                  <a:gd name="T30" fmla="*/ 52 w 75"/>
                  <a:gd name="T31" fmla="*/ 31 h 71"/>
                  <a:gd name="T32" fmla="*/ 37 w 75"/>
                  <a:gd name="T33" fmla="*/ 33 h 71"/>
                  <a:gd name="T34" fmla="*/ 42 w 75"/>
                  <a:gd name="T35" fmla="*/ 28 h 71"/>
                  <a:gd name="T36" fmla="*/ 28 w 75"/>
                  <a:gd name="T37" fmla="*/ 33 h 71"/>
                  <a:gd name="T38" fmla="*/ 23 w 75"/>
                  <a:gd name="T39" fmla="*/ 28 h 71"/>
                  <a:gd name="T40" fmla="*/ 21 w 75"/>
                  <a:gd name="T41" fmla="*/ 28 h 71"/>
                  <a:gd name="T42" fmla="*/ 17 w 75"/>
                  <a:gd name="T43" fmla="*/ 33 h 71"/>
                  <a:gd name="T44" fmla="*/ 21 w 75"/>
                  <a:gd name="T45" fmla="*/ 28 h 71"/>
                  <a:gd name="T46" fmla="*/ 18 w 75"/>
                  <a:gd name="T47" fmla="*/ 35 h 71"/>
                  <a:gd name="T48" fmla="*/ 28 w 75"/>
                  <a:gd name="T49" fmla="*/ 35 h 71"/>
                  <a:gd name="T50" fmla="*/ 38 w 75"/>
                  <a:gd name="T51" fmla="*/ 35 h 71"/>
                  <a:gd name="T52" fmla="*/ 48 w 75"/>
                  <a:gd name="T53" fmla="*/ 35 h 71"/>
                  <a:gd name="T54" fmla="*/ 58 w 75"/>
                  <a:gd name="T55" fmla="*/ 35 h 71"/>
                  <a:gd name="T56" fmla="*/ 67 w 75"/>
                  <a:gd name="T57" fmla="*/ 62 h 71"/>
                  <a:gd name="T58" fmla="*/ 29 w 75"/>
                  <a:gd name="T59" fmla="*/ 40 h 71"/>
                  <a:gd name="T60" fmla="*/ 13 w 75"/>
                  <a:gd name="T61" fmla="*/ 62 h 71"/>
                  <a:gd name="T62" fmla="*/ 12 w 75"/>
                  <a:gd name="T63" fmla="*/ 33 h 71"/>
                  <a:gd name="T64" fmla="*/ 28 w 75"/>
                  <a:gd name="T65" fmla="*/ 42 h 71"/>
                  <a:gd name="T66" fmla="*/ 68 w 75"/>
                  <a:gd name="T67" fmla="*/ 33 h 71"/>
                  <a:gd name="T68" fmla="*/ 64 w 75"/>
                  <a:gd name="T69" fmla="*/ 28 h 71"/>
                  <a:gd name="T70" fmla="*/ 68 w 75"/>
                  <a:gd name="T71" fmla="*/ 33 h 71"/>
                  <a:gd name="T72" fmla="*/ 11 w 75"/>
                  <a:gd name="T73" fmla="*/ 14 h 71"/>
                  <a:gd name="T74" fmla="*/ 11 w 75"/>
                  <a:gd name="T75" fmla="*/ 3 h 71"/>
                  <a:gd name="T76" fmla="*/ 67 w 75"/>
                  <a:gd name="T77" fmla="*/ 11 h 71"/>
                  <a:gd name="T78" fmla="*/ 11 w 75"/>
                  <a:gd name="T79" fmla="*/ 31 h 71"/>
                  <a:gd name="T80" fmla="*/ 3 w 75"/>
                  <a:gd name="T81" fmla="*/ 31 h 71"/>
                  <a:gd name="T82" fmla="*/ 4 w 75"/>
                  <a:gd name="T83" fmla="*/ 65 h 71"/>
                  <a:gd name="T84" fmla="*/ 29 w 75"/>
                  <a:gd name="T85" fmla="*/ 64 h 71"/>
                  <a:gd name="T86" fmla="*/ 71 w 75"/>
                  <a:gd name="T87" fmla="*/ 67 h 71"/>
                  <a:gd name="T88" fmla="*/ 4 w 75"/>
                  <a:gd name="T89" fmla="*/ 67 h 71"/>
                  <a:gd name="T90" fmla="*/ 62 w 75"/>
                  <a:gd name="T91" fmla="*/ 56 h 71"/>
                  <a:gd name="T92" fmla="*/ 39 w 75"/>
                  <a:gd name="T93" fmla="*/ 40 h 71"/>
                  <a:gd name="T94" fmla="*/ 39 w 75"/>
                  <a:gd name="T95" fmla="*/ 57 h 71"/>
                  <a:gd name="T96" fmla="*/ 60 w 75"/>
                  <a:gd name="T97" fmla="*/ 5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" h="71">
                    <a:moveTo>
                      <a:pt x="75" y="31"/>
                    </a:move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6"/>
                      <a:pt x="75" y="26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70" y="13"/>
                      <a:pt x="70" y="12"/>
                      <a:pt x="70" y="11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70" y="2"/>
                      <a:pt x="67" y="0"/>
                      <a:pt x="6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5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3" y="61"/>
                      <a:pt x="1" y="63"/>
                      <a:pt x="1" y="65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9"/>
                      <a:pt x="3" y="71"/>
                      <a:pt x="6" y="71"/>
                    </a:cubicBezTo>
                    <a:cubicBezTo>
                      <a:pt x="70" y="71"/>
                      <a:pt x="70" y="71"/>
                      <a:pt x="70" y="71"/>
                    </a:cubicBezTo>
                    <a:cubicBezTo>
                      <a:pt x="72" y="71"/>
                      <a:pt x="74" y="69"/>
                      <a:pt x="74" y="67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3"/>
                      <a:pt x="72" y="61"/>
                      <a:pt x="70" y="6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3" y="36"/>
                      <a:pt x="75" y="33"/>
                      <a:pt x="75" y="31"/>
                    </a:cubicBezTo>
                    <a:close/>
                    <a:moveTo>
                      <a:pt x="4" y="2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71" y="26"/>
                      <a:pt x="71" y="26"/>
                      <a:pt x="71" y="26"/>
                    </a:cubicBezTo>
                    <a:lnTo>
                      <a:pt x="4" y="26"/>
                    </a:lnTo>
                    <a:close/>
                    <a:moveTo>
                      <a:pt x="62" y="31"/>
                    </a:moveTo>
                    <a:cubicBezTo>
                      <a:pt x="62" y="32"/>
                      <a:pt x="60" y="33"/>
                      <a:pt x="58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5" y="33"/>
                      <a:pt x="54" y="32"/>
                      <a:pt x="54" y="3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62" y="28"/>
                      <a:pt x="62" y="28"/>
                      <a:pt x="62" y="28"/>
                    </a:cubicBezTo>
                    <a:lnTo>
                      <a:pt x="62" y="31"/>
                    </a:lnTo>
                    <a:close/>
                    <a:moveTo>
                      <a:pt x="52" y="31"/>
                    </a:moveTo>
                    <a:cubicBezTo>
                      <a:pt x="52" y="32"/>
                      <a:pt x="50" y="33"/>
                      <a:pt x="48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5" y="33"/>
                      <a:pt x="44" y="32"/>
                      <a:pt x="44" y="31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52" y="28"/>
                      <a:pt x="52" y="28"/>
                      <a:pt x="52" y="28"/>
                    </a:cubicBezTo>
                    <a:lnTo>
                      <a:pt x="52" y="31"/>
                    </a:lnTo>
                    <a:close/>
                    <a:moveTo>
                      <a:pt x="42" y="31"/>
                    </a:moveTo>
                    <a:cubicBezTo>
                      <a:pt x="42" y="32"/>
                      <a:pt x="40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4" y="32"/>
                      <a:pt x="34" y="3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2" y="28"/>
                      <a:pt x="42" y="28"/>
                      <a:pt x="42" y="28"/>
                    </a:cubicBezTo>
                    <a:lnTo>
                      <a:pt x="42" y="31"/>
                    </a:lnTo>
                    <a:close/>
                    <a:moveTo>
                      <a:pt x="32" y="31"/>
                    </a:moveTo>
                    <a:cubicBezTo>
                      <a:pt x="32" y="32"/>
                      <a:pt x="30" y="33"/>
                      <a:pt x="28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3" y="32"/>
                      <a:pt x="23" y="31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32" y="28"/>
                      <a:pt x="32" y="28"/>
                      <a:pt x="32" y="28"/>
                    </a:cubicBezTo>
                    <a:lnTo>
                      <a:pt x="32" y="31"/>
                    </a:lnTo>
                    <a:close/>
                    <a:moveTo>
                      <a:pt x="21" y="28"/>
                    </a:move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0" y="33"/>
                      <a:pt x="18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5" y="33"/>
                      <a:pt x="13" y="32"/>
                      <a:pt x="13" y="31"/>
                    </a:cubicBezTo>
                    <a:cubicBezTo>
                      <a:pt x="13" y="28"/>
                      <a:pt x="13" y="28"/>
                      <a:pt x="13" y="28"/>
                    </a:cubicBezTo>
                    <a:lnTo>
                      <a:pt x="21" y="28"/>
                    </a:lnTo>
                    <a:close/>
                    <a:moveTo>
                      <a:pt x="12" y="33"/>
                    </a:moveTo>
                    <a:cubicBezTo>
                      <a:pt x="13" y="35"/>
                      <a:pt x="15" y="35"/>
                      <a:pt x="17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3" y="35"/>
                      <a:pt x="25" y="35"/>
                      <a:pt x="27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0" y="35"/>
                      <a:pt x="32" y="35"/>
                      <a:pt x="33" y="33"/>
                    </a:cubicBezTo>
                    <a:cubicBezTo>
                      <a:pt x="34" y="35"/>
                      <a:pt x="35" y="35"/>
                      <a:pt x="37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40" y="35"/>
                      <a:pt x="42" y="35"/>
                      <a:pt x="43" y="33"/>
                    </a:cubicBezTo>
                    <a:cubicBezTo>
                      <a:pt x="44" y="35"/>
                      <a:pt x="45" y="35"/>
                      <a:pt x="47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2" y="35"/>
                      <a:pt x="53" y="33"/>
                    </a:cubicBezTo>
                    <a:cubicBezTo>
                      <a:pt x="54" y="35"/>
                      <a:pt x="55" y="35"/>
                      <a:pt x="57" y="35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60" y="35"/>
                      <a:pt x="62" y="35"/>
                      <a:pt x="63" y="33"/>
                    </a:cubicBezTo>
                    <a:cubicBezTo>
                      <a:pt x="64" y="35"/>
                      <a:pt x="65" y="35"/>
                      <a:pt x="67" y="35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0"/>
                      <a:pt x="30" y="40"/>
                      <a:pt x="29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1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5"/>
                      <a:pt x="11" y="35"/>
                      <a:pt x="12" y="33"/>
                    </a:cubicBezTo>
                    <a:close/>
                    <a:moveTo>
                      <a:pt x="15" y="62"/>
                    </a:moveTo>
                    <a:cubicBezTo>
                      <a:pt x="15" y="42"/>
                      <a:pt x="15" y="42"/>
                      <a:pt x="1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62"/>
                      <a:pt x="28" y="62"/>
                      <a:pt x="28" y="62"/>
                    </a:cubicBezTo>
                    <a:lnTo>
                      <a:pt x="15" y="62"/>
                    </a:lnTo>
                    <a:close/>
                    <a:moveTo>
                      <a:pt x="68" y="33"/>
                    </a:moveTo>
                    <a:cubicBezTo>
                      <a:pt x="67" y="33"/>
                      <a:pt x="67" y="33"/>
                      <a:pt x="67" y="33"/>
                    </a:cubicBezTo>
                    <a:cubicBezTo>
                      <a:pt x="65" y="33"/>
                      <a:pt x="64" y="32"/>
                      <a:pt x="64" y="31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32"/>
                      <a:pt x="70" y="33"/>
                      <a:pt x="68" y="33"/>
                    </a:cubicBezTo>
                    <a:close/>
                    <a:moveTo>
                      <a:pt x="67" y="11"/>
                    </a:moveTo>
                    <a:cubicBezTo>
                      <a:pt x="67" y="13"/>
                      <a:pt x="66" y="14"/>
                      <a:pt x="6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9" y="14"/>
                      <a:pt x="8" y="13"/>
                      <a:pt x="8" y="1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9" y="3"/>
                      <a:pt x="11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7" y="4"/>
                      <a:pt x="67" y="5"/>
                    </a:cubicBezTo>
                    <a:lnTo>
                      <a:pt x="67" y="11"/>
                    </a:lnTo>
                    <a:close/>
                    <a:moveTo>
                      <a:pt x="3" y="28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2"/>
                      <a:pt x="10" y="33"/>
                      <a:pt x="8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3"/>
                      <a:pt x="3" y="32"/>
                      <a:pt x="3" y="31"/>
                    </a:cubicBezTo>
                    <a:lnTo>
                      <a:pt x="3" y="28"/>
                    </a:lnTo>
                    <a:close/>
                    <a:moveTo>
                      <a:pt x="4" y="67"/>
                    </a:move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5" y="64"/>
                      <a:pt x="6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4"/>
                      <a:pt x="71" y="65"/>
                      <a:pt x="71" y="65"/>
                    </a:cubicBezTo>
                    <a:cubicBezTo>
                      <a:pt x="71" y="67"/>
                      <a:pt x="71" y="67"/>
                      <a:pt x="71" y="67"/>
                    </a:cubicBezTo>
                    <a:cubicBezTo>
                      <a:pt x="71" y="68"/>
                      <a:pt x="70" y="68"/>
                      <a:pt x="70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5" y="68"/>
                      <a:pt x="4" y="68"/>
                      <a:pt x="4" y="67"/>
                    </a:cubicBezTo>
                    <a:close/>
                    <a:moveTo>
                      <a:pt x="39" y="57"/>
                    </a:moveTo>
                    <a:cubicBezTo>
                      <a:pt x="61" y="57"/>
                      <a:pt x="61" y="57"/>
                      <a:pt x="61" y="57"/>
                    </a:cubicBezTo>
                    <a:cubicBezTo>
                      <a:pt x="62" y="57"/>
                      <a:pt x="62" y="56"/>
                      <a:pt x="62" y="56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0"/>
                      <a:pt x="62" y="40"/>
                      <a:pt x="61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8" y="40"/>
                      <a:pt x="38" y="40"/>
                      <a:pt x="38" y="41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8" y="56"/>
                      <a:pt x="38" y="57"/>
                      <a:pt x="39" y="57"/>
                    </a:cubicBezTo>
                    <a:close/>
                    <a:moveTo>
                      <a:pt x="40" y="42"/>
                    </a:moveTo>
                    <a:cubicBezTo>
                      <a:pt x="60" y="42"/>
                      <a:pt x="60" y="42"/>
                      <a:pt x="60" y="42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40" y="55"/>
                      <a:pt x="40" y="55"/>
                      <a:pt x="40" y="55"/>
                    </a:cubicBezTo>
                    <a:lnTo>
                      <a:pt x="4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57" name="Freeform 32"/>
              <p:cNvSpPr>
                <a:spLocks noEditPoints="1"/>
              </p:cNvSpPr>
              <p:nvPr/>
            </p:nvSpPr>
            <p:spPr bwMode="auto">
              <a:xfrm>
                <a:off x="6826410" y="6105313"/>
                <a:ext cx="366352" cy="409055"/>
              </a:xfrm>
              <a:custGeom>
                <a:avLst/>
                <a:gdLst>
                  <a:gd name="T0" fmla="*/ 55 w 69"/>
                  <a:gd name="T1" fmla="*/ 0 h 77"/>
                  <a:gd name="T2" fmla="*/ 45 w 69"/>
                  <a:gd name="T3" fmla="*/ 5 h 77"/>
                  <a:gd name="T4" fmla="*/ 31 w 69"/>
                  <a:gd name="T5" fmla="*/ 7 h 77"/>
                  <a:gd name="T6" fmla="*/ 24 w 69"/>
                  <a:gd name="T7" fmla="*/ 7 h 77"/>
                  <a:gd name="T8" fmla="*/ 10 w 69"/>
                  <a:gd name="T9" fmla="*/ 5 h 77"/>
                  <a:gd name="T10" fmla="*/ 0 w 69"/>
                  <a:gd name="T11" fmla="*/ 69 h 77"/>
                  <a:gd name="T12" fmla="*/ 69 w 69"/>
                  <a:gd name="T13" fmla="*/ 14 h 77"/>
                  <a:gd name="T14" fmla="*/ 10 w 69"/>
                  <a:gd name="T15" fmla="*/ 13 h 77"/>
                  <a:gd name="T16" fmla="*/ 24 w 69"/>
                  <a:gd name="T17" fmla="*/ 10 h 77"/>
                  <a:gd name="T18" fmla="*/ 31 w 69"/>
                  <a:gd name="T19" fmla="*/ 10 h 77"/>
                  <a:gd name="T20" fmla="*/ 45 w 69"/>
                  <a:gd name="T21" fmla="*/ 13 h 77"/>
                  <a:gd name="T22" fmla="*/ 55 w 69"/>
                  <a:gd name="T23" fmla="*/ 17 h 77"/>
                  <a:gd name="T24" fmla="*/ 66 w 69"/>
                  <a:gd name="T25" fmla="*/ 14 h 77"/>
                  <a:gd name="T26" fmla="*/ 7 w 69"/>
                  <a:gd name="T27" fmla="*/ 10 h 77"/>
                  <a:gd name="T28" fmla="*/ 61 w 69"/>
                  <a:gd name="T29" fmla="*/ 74 h 77"/>
                  <a:gd name="T30" fmla="*/ 34 w 69"/>
                  <a:gd name="T31" fmla="*/ 39 h 77"/>
                  <a:gd name="T32" fmla="*/ 34 w 69"/>
                  <a:gd name="T33" fmla="*/ 39 h 77"/>
                  <a:gd name="T34" fmla="*/ 33 w 69"/>
                  <a:gd name="T35" fmla="*/ 36 h 77"/>
                  <a:gd name="T36" fmla="*/ 44 w 69"/>
                  <a:gd name="T37" fmla="*/ 33 h 77"/>
                  <a:gd name="T38" fmla="*/ 45 w 69"/>
                  <a:gd name="T39" fmla="*/ 36 h 77"/>
                  <a:gd name="T40" fmla="*/ 54 w 69"/>
                  <a:gd name="T41" fmla="*/ 39 h 77"/>
                  <a:gd name="T42" fmla="*/ 54 w 69"/>
                  <a:gd name="T43" fmla="*/ 39 h 77"/>
                  <a:gd name="T44" fmla="*/ 53 w 69"/>
                  <a:gd name="T45" fmla="*/ 36 h 77"/>
                  <a:gd name="T46" fmla="*/ 14 w 69"/>
                  <a:gd name="T47" fmla="*/ 43 h 77"/>
                  <a:gd name="T48" fmla="*/ 15 w 69"/>
                  <a:gd name="T49" fmla="*/ 46 h 77"/>
                  <a:gd name="T50" fmla="*/ 24 w 69"/>
                  <a:gd name="T51" fmla="*/ 49 h 77"/>
                  <a:gd name="T52" fmla="*/ 24 w 69"/>
                  <a:gd name="T53" fmla="*/ 49 h 77"/>
                  <a:gd name="T54" fmla="*/ 23 w 69"/>
                  <a:gd name="T55" fmla="*/ 46 h 77"/>
                  <a:gd name="T56" fmla="*/ 34 w 69"/>
                  <a:gd name="T57" fmla="*/ 43 h 77"/>
                  <a:gd name="T58" fmla="*/ 35 w 69"/>
                  <a:gd name="T59" fmla="*/ 46 h 77"/>
                  <a:gd name="T60" fmla="*/ 44 w 69"/>
                  <a:gd name="T61" fmla="*/ 49 h 77"/>
                  <a:gd name="T62" fmla="*/ 44 w 69"/>
                  <a:gd name="T63" fmla="*/ 49 h 77"/>
                  <a:gd name="T64" fmla="*/ 43 w 69"/>
                  <a:gd name="T65" fmla="*/ 46 h 77"/>
                  <a:gd name="T66" fmla="*/ 54 w 69"/>
                  <a:gd name="T67" fmla="*/ 43 h 77"/>
                  <a:gd name="T68" fmla="*/ 55 w 69"/>
                  <a:gd name="T69" fmla="*/ 46 h 77"/>
                  <a:gd name="T70" fmla="*/ 14 w 69"/>
                  <a:gd name="T71" fmla="*/ 59 h 77"/>
                  <a:gd name="T72" fmla="*/ 14 w 69"/>
                  <a:gd name="T73" fmla="*/ 59 h 77"/>
                  <a:gd name="T74" fmla="*/ 13 w 69"/>
                  <a:gd name="T75" fmla="*/ 56 h 77"/>
                  <a:gd name="T76" fmla="*/ 24 w 69"/>
                  <a:gd name="T77" fmla="*/ 53 h 77"/>
                  <a:gd name="T78" fmla="*/ 25 w 69"/>
                  <a:gd name="T79" fmla="*/ 56 h 77"/>
                  <a:gd name="T80" fmla="*/ 34 w 69"/>
                  <a:gd name="T81" fmla="*/ 59 h 77"/>
                  <a:gd name="T82" fmla="*/ 34 w 69"/>
                  <a:gd name="T83" fmla="*/ 59 h 77"/>
                  <a:gd name="T84" fmla="*/ 33 w 69"/>
                  <a:gd name="T85" fmla="*/ 56 h 77"/>
                  <a:gd name="T86" fmla="*/ 44 w 69"/>
                  <a:gd name="T87" fmla="*/ 53 h 77"/>
                  <a:gd name="T88" fmla="*/ 45 w 69"/>
                  <a:gd name="T89" fmla="*/ 56 h 77"/>
                  <a:gd name="T90" fmla="*/ 54 w 69"/>
                  <a:gd name="T91" fmla="*/ 59 h 77"/>
                  <a:gd name="T92" fmla="*/ 54 w 69"/>
                  <a:gd name="T93" fmla="*/ 59 h 77"/>
                  <a:gd name="T94" fmla="*/ 53 w 69"/>
                  <a:gd name="T95" fmla="*/ 56 h 77"/>
                  <a:gd name="T96" fmla="*/ 14 w 69"/>
                  <a:gd name="T97" fmla="*/ 63 h 77"/>
                  <a:gd name="T98" fmla="*/ 15 w 69"/>
                  <a:gd name="T99" fmla="*/ 65 h 77"/>
                  <a:gd name="T100" fmla="*/ 24 w 69"/>
                  <a:gd name="T101" fmla="*/ 68 h 77"/>
                  <a:gd name="T102" fmla="*/ 24 w 69"/>
                  <a:gd name="T103" fmla="*/ 68 h 77"/>
                  <a:gd name="T104" fmla="*/ 23 w 69"/>
                  <a:gd name="T105" fmla="*/ 6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9" h="77">
                    <a:moveTo>
                      <a:pt x="61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cubicBezTo>
                      <a:pt x="53" y="0"/>
                      <a:pt x="51" y="2"/>
                      <a:pt x="51" y="5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9" y="0"/>
                      <a:pt x="37" y="2"/>
                      <a:pt x="37" y="5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2"/>
                      <a:pt x="29" y="0"/>
                      <a:pt x="27" y="0"/>
                    </a:cubicBezTo>
                    <a:cubicBezTo>
                      <a:pt x="25" y="0"/>
                      <a:pt x="24" y="2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2"/>
                      <a:pt x="16" y="0"/>
                      <a:pt x="14" y="0"/>
                    </a:cubicBezTo>
                    <a:cubicBezTo>
                      <a:pt x="11" y="0"/>
                      <a:pt x="10" y="2"/>
                      <a:pt x="10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4"/>
                      <a:pt x="3" y="77"/>
                      <a:pt x="7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5" y="77"/>
                      <a:pt x="69" y="74"/>
                      <a:pt x="69" y="69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0"/>
                      <a:pt x="65" y="7"/>
                      <a:pt x="61" y="7"/>
                    </a:cubicBezTo>
                    <a:close/>
                    <a:moveTo>
                      <a:pt x="7" y="10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5"/>
                      <a:pt x="11" y="17"/>
                      <a:pt x="14" y="17"/>
                    </a:cubicBezTo>
                    <a:cubicBezTo>
                      <a:pt x="16" y="17"/>
                      <a:pt x="17" y="15"/>
                      <a:pt x="17" y="13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5"/>
                      <a:pt x="25" y="17"/>
                      <a:pt x="27" y="17"/>
                    </a:cubicBezTo>
                    <a:cubicBezTo>
                      <a:pt x="29" y="17"/>
                      <a:pt x="31" y="15"/>
                      <a:pt x="31" y="13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5"/>
                      <a:pt x="39" y="17"/>
                      <a:pt x="41" y="17"/>
                    </a:cubicBezTo>
                    <a:cubicBezTo>
                      <a:pt x="43" y="17"/>
                      <a:pt x="45" y="15"/>
                      <a:pt x="45" y="13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5"/>
                      <a:pt x="53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4" y="10"/>
                      <a:pt x="66" y="12"/>
                      <a:pt x="66" y="14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2"/>
                      <a:pt x="5" y="10"/>
                      <a:pt x="7" y="10"/>
                    </a:cubicBezTo>
                    <a:close/>
                    <a:moveTo>
                      <a:pt x="3" y="28"/>
                    </a:move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69"/>
                      <a:pt x="66" y="69"/>
                      <a:pt x="66" y="69"/>
                    </a:cubicBezTo>
                    <a:cubicBezTo>
                      <a:pt x="66" y="72"/>
                      <a:pt x="64" y="74"/>
                      <a:pt x="61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5" y="74"/>
                      <a:pt x="3" y="72"/>
                      <a:pt x="3" y="69"/>
                    </a:cubicBezTo>
                    <a:lnTo>
                      <a:pt x="3" y="28"/>
                    </a:lnTo>
                    <a:close/>
                    <a:moveTo>
                      <a:pt x="34" y="39"/>
                    </a:moveTo>
                    <a:cubicBezTo>
                      <a:pt x="36" y="39"/>
                      <a:pt x="37" y="38"/>
                      <a:pt x="37" y="36"/>
                    </a:cubicBezTo>
                    <a:cubicBezTo>
                      <a:pt x="37" y="34"/>
                      <a:pt x="36" y="33"/>
                      <a:pt x="34" y="33"/>
                    </a:cubicBezTo>
                    <a:cubicBezTo>
                      <a:pt x="33" y="33"/>
                      <a:pt x="31" y="34"/>
                      <a:pt x="31" y="36"/>
                    </a:cubicBezTo>
                    <a:cubicBezTo>
                      <a:pt x="31" y="38"/>
                      <a:pt x="33" y="39"/>
                      <a:pt x="34" y="39"/>
                    </a:cubicBezTo>
                    <a:close/>
                    <a:moveTo>
                      <a:pt x="34" y="35"/>
                    </a:moveTo>
                    <a:cubicBezTo>
                      <a:pt x="35" y="35"/>
                      <a:pt x="35" y="36"/>
                      <a:pt x="35" y="36"/>
                    </a:cubicBezTo>
                    <a:cubicBezTo>
                      <a:pt x="35" y="36"/>
                      <a:pt x="35" y="37"/>
                      <a:pt x="34" y="37"/>
                    </a:cubicBezTo>
                    <a:cubicBezTo>
                      <a:pt x="34" y="37"/>
                      <a:pt x="33" y="36"/>
                      <a:pt x="33" y="36"/>
                    </a:cubicBezTo>
                    <a:cubicBezTo>
                      <a:pt x="33" y="36"/>
                      <a:pt x="34" y="35"/>
                      <a:pt x="34" y="35"/>
                    </a:cubicBezTo>
                    <a:close/>
                    <a:moveTo>
                      <a:pt x="44" y="39"/>
                    </a:moveTo>
                    <a:cubicBezTo>
                      <a:pt x="46" y="39"/>
                      <a:pt x="47" y="38"/>
                      <a:pt x="47" y="36"/>
                    </a:cubicBezTo>
                    <a:cubicBezTo>
                      <a:pt x="47" y="34"/>
                      <a:pt x="46" y="33"/>
                      <a:pt x="44" y="33"/>
                    </a:cubicBezTo>
                    <a:cubicBezTo>
                      <a:pt x="43" y="33"/>
                      <a:pt x="41" y="34"/>
                      <a:pt x="41" y="36"/>
                    </a:cubicBezTo>
                    <a:cubicBezTo>
                      <a:pt x="41" y="38"/>
                      <a:pt x="43" y="39"/>
                      <a:pt x="44" y="39"/>
                    </a:cubicBezTo>
                    <a:close/>
                    <a:moveTo>
                      <a:pt x="44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45" y="36"/>
                      <a:pt x="45" y="37"/>
                      <a:pt x="44" y="37"/>
                    </a:cubicBezTo>
                    <a:cubicBezTo>
                      <a:pt x="44" y="37"/>
                      <a:pt x="43" y="36"/>
                      <a:pt x="43" y="36"/>
                    </a:cubicBezTo>
                    <a:cubicBezTo>
                      <a:pt x="43" y="36"/>
                      <a:pt x="44" y="35"/>
                      <a:pt x="44" y="35"/>
                    </a:cubicBezTo>
                    <a:close/>
                    <a:moveTo>
                      <a:pt x="54" y="39"/>
                    </a:moveTo>
                    <a:cubicBezTo>
                      <a:pt x="56" y="39"/>
                      <a:pt x="57" y="38"/>
                      <a:pt x="57" y="36"/>
                    </a:cubicBezTo>
                    <a:cubicBezTo>
                      <a:pt x="57" y="34"/>
                      <a:pt x="56" y="33"/>
                      <a:pt x="54" y="33"/>
                    </a:cubicBezTo>
                    <a:cubicBezTo>
                      <a:pt x="52" y="33"/>
                      <a:pt x="51" y="34"/>
                      <a:pt x="51" y="36"/>
                    </a:cubicBezTo>
                    <a:cubicBezTo>
                      <a:pt x="51" y="38"/>
                      <a:pt x="52" y="39"/>
                      <a:pt x="54" y="39"/>
                    </a:cubicBezTo>
                    <a:close/>
                    <a:moveTo>
                      <a:pt x="54" y="35"/>
                    </a:moveTo>
                    <a:cubicBezTo>
                      <a:pt x="55" y="35"/>
                      <a:pt x="55" y="36"/>
                      <a:pt x="55" y="36"/>
                    </a:cubicBezTo>
                    <a:cubicBezTo>
                      <a:pt x="55" y="36"/>
                      <a:pt x="55" y="37"/>
                      <a:pt x="54" y="37"/>
                    </a:cubicBezTo>
                    <a:cubicBezTo>
                      <a:pt x="54" y="37"/>
                      <a:pt x="53" y="36"/>
                      <a:pt x="53" y="36"/>
                    </a:cubicBezTo>
                    <a:cubicBezTo>
                      <a:pt x="53" y="36"/>
                      <a:pt x="54" y="35"/>
                      <a:pt x="54" y="35"/>
                    </a:cubicBezTo>
                    <a:close/>
                    <a:moveTo>
                      <a:pt x="14" y="49"/>
                    </a:moveTo>
                    <a:cubicBezTo>
                      <a:pt x="16" y="49"/>
                      <a:pt x="17" y="47"/>
                      <a:pt x="17" y="46"/>
                    </a:cubicBezTo>
                    <a:cubicBezTo>
                      <a:pt x="17" y="44"/>
                      <a:pt x="16" y="43"/>
                      <a:pt x="14" y="43"/>
                    </a:cubicBezTo>
                    <a:cubicBezTo>
                      <a:pt x="13" y="43"/>
                      <a:pt x="11" y="44"/>
                      <a:pt x="11" y="46"/>
                    </a:cubicBezTo>
                    <a:cubicBezTo>
                      <a:pt x="11" y="47"/>
                      <a:pt x="13" y="49"/>
                      <a:pt x="14" y="49"/>
                    </a:cubicBezTo>
                    <a:close/>
                    <a:moveTo>
                      <a:pt x="14" y="45"/>
                    </a:moveTo>
                    <a:cubicBezTo>
                      <a:pt x="15" y="45"/>
                      <a:pt x="15" y="45"/>
                      <a:pt x="15" y="46"/>
                    </a:cubicBezTo>
                    <a:cubicBezTo>
                      <a:pt x="15" y="46"/>
                      <a:pt x="15" y="47"/>
                      <a:pt x="14" y="47"/>
                    </a:cubicBezTo>
                    <a:cubicBezTo>
                      <a:pt x="14" y="47"/>
                      <a:pt x="13" y="46"/>
                      <a:pt x="13" y="46"/>
                    </a:cubicBezTo>
                    <a:cubicBezTo>
                      <a:pt x="13" y="45"/>
                      <a:pt x="14" y="45"/>
                      <a:pt x="14" y="45"/>
                    </a:cubicBezTo>
                    <a:close/>
                    <a:moveTo>
                      <a:pt x="24" y="49"/>
                    </a:moveTo>
                    <a:cubicBezTo>
                      <a:pt x="26" y="49"/>
                      <a:pt x="27" y="47"/>
                      <a:pt x="27" y="46"/>
                    </a:cubicBezTo>
                    <a:cubicBezTo>
                      <a:pt x="27" y="44"/>
                      <a:pt x="26" y="43"/>
                      <a:pt x="24" y="43"/>
                    </a:cubicBezTo>
                    <a:cubicBezTo>
                      <a:pt x="23" y="43"/>
                      <a:pt x="21" y="44"/>
                      <a:pt x="21" y="46"/>
                    </a:cubicBezTo>
                    <a:cubicBezTo>
                      <a:pt x="21" y="47"/>
                      <a:pt x="23" y="49"/>
                      <a:pt x="24" y="49"/>
                    </a:cubicBezTo>
                    <a:close/>
                    <a:moveTo>
                      <a:pt x="24" y="45"/>
                    </a:move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7"/>
                      <a:pt x="24" y="47"/>
                    </a:cubicBezTo>
                    <a:cubicBezTo>
                      <a:pt x="24" y="47"/>
                      <a:pt x="23" y="46"/>
                      <a:pt x="23" y="46"/>
                    </a:cubicBezTo>
                    <a:cubicBezTo>
                      <a:pt x="23" y="45"/>
                      <a:pt x="24" y="45"/>
                      <a:pt x="24" y="45"/>
                    </a:cubicBezTo>
                    <a:close/>
                    <a:moveTo>
                      <a:pt x="34" y="49"/>
                    </a:moveTo>
                    <a:cubicBezTo>
                      <a:pt x="36" y="49"/>
                      <a:pt x="37" y="47"/>
                      <a:pt x="37" y="46"/>
                    </a:cubicBezTo>
                    <a:cubicBezTo>
                      <a:pt x="37" y="44"/>
                      <a:pt x="36" y="43"/>
                      <a:pt x="34" y="43"/>
                    </a:cubicBezTo>
                    <a:cubicBezTo>
                      <a:pt x="33" y="43"/>
                      <a:pt x="31" y="44"/>
                      <a:pt x="31" y="46"/>
                    </a:cubicBezTo>
                    <a:cubicBezTo>
                      <a:pt x="31" y="47"/>
                      <a:pt x="33" y="49"/>
                      <a:pt x="34" y="49"/>
                    </a:cubicBezTo>
                    <a:close/>
                    <a:moveTo>
                      <a:pt x="34" y="45"/>
                    </a:moveTo>
                    <a:cubicBezTo>
                      <a:pt x="35" y="45"/>
                      <a:pt x="35" y="45"/>
                      <a:pt x="35" y="46"/>
                    </a:cubicBezTo>
                    <a:cubicBezTo>
                      <a:pt x="35" y="46"/>
                      <a:pt x="35" y="47"/>
                      <a:pt x="34" y="47"/>
                    </a:cubicBezTo>
                    <a:cubicBezTo>
                      <a:pt x="34" y="47"/>
                      <a:pt x="33" y="46"/>
                      <a:pt x="33" y="46"/>
                    </a:cubicBezTo>
                    <a:cubicBezTo>
                      <a:pt x="33" y="45"/>
                      <a:pt x="34" y="45"/>
                      <a:pt x="34" y="45"/>
                    </a:cubicBezTo>
                    <a:close/>
                    <a:moveTo>
                      <a:pt x="44" y="49"/>
                    </a:moveTo>
                    <a:cubicBezTo>
                      <a:pt x="46" y="49"/>
                      <a:pt x="47" y="47"/>
                      <a:pt x="47" y="46"/>
                    </a:cubicBezTo>
                    <a:cubicBezTo>
                      <a:pt x="47" y="44"/>
                      <a:pt x="46" y="43"/>
                      <a:pt x="44" y="43"/>
                    </a:cubicBezTo>
                    <a:cubicBezTo>
                      <a:pt x="43" y="43"/>
                      <a:pt x="41" y="44"/>
                      <a:pt x="41" y="46"/>
                    </a:cubicBezTo>
                    <a:cubicBezTo>
                      <a:pt x="41" y="47"/>
                      <a:pt x="43" y="49"/>
                      <a:pt x="44" y="49"/>
                    </a:cubicBezTo>
                    <a:close/>
                    <a:moveTo>
                      <a:pt x="44" y="45"/>
                    </a:moveTo>
                    <a:cubicBezTo>
                      <a:pt x="45" y="45"/>
                      <a:pt x="45" y="45"/>
                      <a:pt x="45" y="46"/>
                    </a:cubicBezTo>
                    <a:cubicBezTo>
                      <a:pt x="45" y="46"/>
                      <a:pt x="45" y="47"/>
                      <a:pt x="44" y="47"/>
                    </a:cubicBezTo>
                    <a:cubicBezTo>
                      <a:pt x="44" y="47"/>
                      <a:pt x="43" y="46"/>
                      <a:pt x="43" y="46"/>
                    </a:cubicBezTo>
                    <a:cubicBezTo>
                      <a:pt x="43" y="45"/>
                      <a:pt x="44" y="45"/>
                      <a:pt x="44" y="45"/>
                    </a:cubicBezTo>
                    <a:close/>
                    <a:moveTo>
                      <a:pt x="54" y="49"/>
                    </a:moveTo>
                    <a:cubicBezTo>
                      <a:pt x="56" y="49"/>
                      <a:pt x="57" y="47"/>
                      <a:pt x="57" y="46"/>
                    </a:cubicBezTo>
                    <a:cubicBezTo>
                      <a:pt x="57" y="44"/>
                      <a:pt x="56" y="43"/>
                      <a:pt x="54" y="43"/>
                    </a:cubicBezTo>
                    <a:cubicBezTo>
                      <a:pt x="52" y="43"/>
                      <a:pt x="51" y="44"/>
                      <a:pt x="51" y="46"/>
                    </a:cubicBezTo>
                    <a:cubicBezTo>
                      <a:pt x="51" y="47"/>
                      <a:pt x="52" y="49"/>
                      <a:pt x="54" y="49"/>
                    </a:cubicBezTo>
                    <a:close/>
                    <a:moveTo>
                      <a:pt x="54" y="45"/>
                    </a:moveTo>
                    <a:cubicBezTo>
                      <a:pt x="55" y="45"/>
                      <a:pt x="55" y="45"/>
                      <a:pt x="55" y="46"/>
                    </a:cubicBezTo>
                    <a:cubicBezTo>
                      <a:pt x="55" y="46"/>
                      <a:pt x="55" y="47"/>
                      <a:pt x="54" y="47"/>
                    </a:cubicBezTo>
                    <a:cubicBezTo>
                      <a:pt x="54" y="47"/>
                      <a:pt x="53" y="46"/>
                      <a:pt x="53" y="46"/>
                    </a:cubicBezTo>
                    <a:cubicBezTo>
                      <a:pt x="53" y="45"/>
                      <a:pt x="54" y="45"/>
                      <a:pt x="54" y="45"/>
                    </a:cubicBezTo>
                    <a:close/>
                    <a:moveTo>
                      <a:pt x="14" y="59"/>
                    </a:moveTo>
                    <a:cubicBezTo>
                      <a:pt x="16" y="59"/>
                      <a:pt x="17" y="57"/>
                      <a:pt x="17" y="56"/>
                    </a:cubicBezTo>
                    <a:cubicBezTo>
                      <a:pt x="17" y="54"/>
                      <a:pt x="16" y="53"/>
                      <a:pt x="14" y="53"/>
                    </a:cubicBezTo>
                    <a:cubicBezTo>
                      <a:pt x="13" y="53"/>
                      <a:pt x="11" y="54"/>
                      <a:pt x="11" y="56"/>
                    </a:cubicBezTo>
                    <a:cubicBezTo>
                      <a:pt x="11" y="57"/>
                      <a:pt x="13" y="59"/>
                      <a:pt x="14" y="59"/>
                    </a:cubicBezTo>
                    <a:close/>
                    <a:moveTo>
                      <a:pt x="14" y="55"/>
                    </a:moveTo>
                    <a:cubicBezTo>
                      <a:pt x="15" y="55"/>
                      <a:pt x="15" y="55"/>
                      <a:pt x="15" y="56"/>
                    </a:cubicBezTo>
                    <a:cubicBezTo>
                      <a:pt x="15" y="56"/>
                      <a:pt x="15" y="57"/>
                      <a:pt x="14" y="57"/>
                    </a:cubicBezTo>
                    <a:cubicBezTo>
                      <a:pt x="14" y="57"/>
                      <a:pt x="13" y="56"/>
                      <a:pt x="13" y="56"/>
                    </a:cubicBezTo>
                    <a:cubicBezTo>
                      <a:pt x="13" y="55"/>
                      <a:pt x="14" y="55"/>
                      <a:pt x="14" y="55"/>
                    </a:cubicBezTo>
                    <a:close/>
                    <a:moveTo>
                      <a:pt x="24" y="59"/>
                    </a:moveTo>
                    <a:cubicBezTo>
                      <a:pt x="26" y="59"/>
                      <a:pt x="27" y="57"/>
                      <a:pt x="27" y="56"/>
                    </a:cubicBezTo>
                    <a:cubicBezTo>
                      <a:pt x="27" y="54"/>
                      <a:pt x="26" y="53"/>
                      <a:pt x="24" y="53"/>
                    </a:cubicBezTo>
                    <a:cubicBezTo>
                      <a:pt x="23" y="53"/>
                      <a:pt x="21" y="54"/>
                      <a:pt x="21" y="56"/>
                    </a:cubicBezTo>
                    <a:cubicBezTo>
                      <a:pt x="21" y="57"/>
                      <a:pt x="23" y="59"/>
                      <a:pt x="24" y="59"/>
                    </a:cubicBezTo>
                    <a:close/>
                    <a:moveTo>
                      <a:pt x="24" y="55"/>
                    </a:moveTo>
                    <a:cubicBezTo>
                      <a:pt x="25" y="55"/>
                      <a:pt x="25" y="55"/>
                      <a:pt x="25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3" y="56"/>
                      <a:pt x="23" y="56"/>
                    </a:cubicBezTo>
                    <a:cubicBezTo>
                      <a:pt x="23" y="55"/>
                      <a:pt x="24" y="55"/>
                      <a:pt x="24" y="55"/>
                    </a:cubicBezTo>
                    <a:close/>
                    <a:moveTo>
                      <a:pt x="34" y="59"/>
                    </a:moveTo>
                    <a:cubicBezTo>
                      <a:pt x="36" y="59"/>
                      <a:pt x="37" y="57"/>
                      <a:pt x="37" y="56"/>
                    </a:cubicBezTo>
                    <a:cubicBezTo>
                      <a:pt x="37" y="54"/>
                      <a:pt x="36" y="53"/>
                      <a:pt x="34" y="53"/>
                    </a:cubicBezTo>
                    <a:cubicBezTo>
                      <a:pt x="33" y="53"/>
                      <a:pt x="31" y="54"/>
                      <a:pt x="31" y="56"/>
                    </a:cubicBezTo>
                    <a:cubicBezTo>
                      <a:pt x="31" y="57"/>
                      <a:pt x="33" y="59"/>
                      <a:pt x="34" y="59"/>
                    </a:cubicBezTo>
                    <a:close/>
                    <a:moveTo>
                      <a:pt x="34" y="55"/>
                    </a:moveTo>
                    <a:cubicBezTo>
                      <a:pt x="35" y="55"/>
                      <a:pt x="35" y="55"/>
                      <a:pt x="35" y="56"/>
                    </a:cubicBezTo>
                    <a:cubicBezTo>
                      <a:pt x="35" y="56"/>
                      <a:pt x="35" y="57"/>
                      <a:pt x="34" y="57"/>
                    </a:cubicBezTo>
                    <a:cubicBezTo>
                      <a:pt x="34" y="57"/>
                      <a:pt x="33" y="56"/>
                      <a:pt x="33" y="56"/>
                    </a:cubicBezTo>
                    <a:cubicBezTo>
                      <a:pt x="33" y="55"/>
                      <a:pt x="34" y="55"/>
                      <a:pt x="34" y="55"/>
                    </a:cubicBezTo>
                    <a:close/>
                    <a:moveTo>
                      <a:pt x="44" y="59"/>
                    </a:moveTo>
                    <a:cubicBezTo>
                      <a:pt x="46" y="59"/>
                      <a:pt x="47" y="57"/>
                      <a:pt x="47" y="56"/>
                    </a:cubicBezTo>
                    <a:cubicBezTo>
                      <a:pt x="47" y="54"/>
                      <a:pt x="46" y="53"/>
                      <a:pt x="44" y="53"/>
                    </a:cubicBezTo>
                    <a:cubicBezTo>
                      <a:pt x="43" y="53"/>
                      <a:pt x="41" y="54"/>
                      <a:pt x="41" y="56"/>
                    </a:cubicBezTo>
                    <a:cubicBezTo>
                      <a:pt x="41" y="57"/>
                      <a:pt x="43" y="59"/>
                      <a:pt x="44" y="59"/>
                    </a:cubicBezTo>
                    <a:close/>
                    <a:moveTo>
                      <a:pt x="44" y="55"/>
                    </a:moveTo>
                    <a:cubicBezTo>
                      <a:pt x="45" y="55"/>
                      <a:pt x="45" y="55"/>
                      <a:pt x="45" y="56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4" y="57"/>
                      <a:pt x="43" y="56"/>
                      <a:pt x="43" y="56"/>
                    </a:cubicBezTo>
                    <a:cubicBezTo>
                      <a:pt x="43" y="55"/>
                      <a:pt x="44" y="55"/>
                      <a:pt x="44" y="55"/>
                    </a:cubicBezTo>
                    <a:close/>
                    <a:moveTo>
                      <a:pt x="54" y="59"/>
                    </a:moveTo>
                    <a:cubicBezTo>
                      <a:pt x="56" y="59"/>
                      <a:pt x="57" y="57"/>
                      <a:pt x="57" y="56"/>
                    </a:cubicBezTo>
                    <a:cubicBezTo>
                      <a:pt x="57" y="54"/>
                      <a:pt x="56" y="53"/>
                      <a:pt x="54" y="53"/>
                    </a:cubicBezTo>
                    <a:cubicBezTo>
                      <a:pt x="52" y="53"/>
                      <a:pt x="51" y="54"/>
                      <a:pt x="51" y="56"/>
                    </a:cubicBezTo>
                    <a:cubicBezTo>
                      <a:pt x="51" y="57"/>
                      <a:pt x="52" y="59"/>
                      <a:pt x="54" y="59"/>
                    </a:cubicBezTo>
                    <a:close/>
                    <a:moveTo>
                      <a:pt x="54" y="55"/>
                    </a:moveTo>
                    <a:cubicBezTo>
                      <a:pt x="55" y="55"/>
                      <a:pt x="55" y="55"/>
                      <a:pt x="55" y="56"/>
                    </a:cubicBezTo>
                    <a:cubicBezTo>
                      <a:pt x="55" y="56"/>
                      <a:pt x="55" y="57"/>
                      <a:pt x="54" y="57"/>
                    </a:cubicBezTo>
                    <a:cubicBezTo>
                      <a:pt x="54" y="57"/>
                      <a:pt x="53" y="56"/>
                      <a:pt x="53" y="56"/>
                    </a:cubicBezTo>
                    <a:cubicBezTo>
                      <a:pt x="53" y="55"/>
                      <a:pt x="54" y="55"/>
                      <a:pt x="54" y="55"/>
                    </a:cubicBezTo>
                    <a:close/>
                    <a:moveTo>
                      <a:pt x="14" y="68"/>
                    </a:moveTo>
                    <a:cubicBezTo>
                      <a:pt x="16" y="68"/>
                      <a:pt x="17" y="67"/>
                      <a:pt x="17" y="65"/>
                    </a:cubicBezTo>
                    <a:cubicBezTo>
                      <a:pt x="17" y="64"/>
                      <a:pt x="16" y="63"/>
                      <a:pt x="14" y="63"/>
                    </a:cubicBezTo>
                    <a:cubicBezTo>
                      <a:pt x="13" y="63"/>
                      <a:pt x="11" y="64"/>
                      <a:pt x="11" y="65"/>
                    </a:cubicBezTo>
                    <a:cubicBezTo>
                      <a:pt x="11" y="67"/>
                      <a:pt x="13" y="68"/>
                      <a:pt x="14" y="68"/>
                    </a:cubicBezTo>
                    <a:close/>
                    <a:moveTo>
                      <a:pt x="14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6"/>
                      <a:pt x="15" y="66"/>
                      <a:pt x="14" y="66"/>
                    </a:cubicBezTo>
                    <a:cubicBezTo>
                      <a:pt x="14" y="66"/>
                      <a:pt x="13" y="66"/>
                      <a:pt x="13" y="65"/>
                    </a:cubicBezTo>
                    <a:cubicBezTo>
                      <a:pt x="13" y="65"/>
                      <a:pt x="14" y="65"/>
                      <a:pt x="14" y="65"/>
                    </a:cubicBezTo>
                    <a:close/>
                    <a:moveTo>
                      <a:pt x="24" y="68"/>
                    </a:moveTo>
                    <a:cubicBezTo>
                      <a:pt x="26" y="68"/>
                      <a:pt x="27" y="67"/>
                      <a:pt x="27" y="65"/>
                    </a:cubicBezTo>
                    <a:cubicBezTo>
                      <a:pt x="27" y="64"/>
                      <a:pt x="26" y="63"/>
                      <a:pt x="24" y="63"/>
                    </a:cubicBezTo>
                    <a:cubicBezTo>
                      <a:pt x="23" y="63"/>
                      <a:pt x="21" y="64"/>
                      <a:pt x="21" y="65"/>
                    </a:cubicBezTo>
                    <a:cubicBezTo>
                      <a:pt x="21" y="67"/>
                      <a:pt x="23" y="68"/>
                      <a:pt x="24" y="68"/>
                    </a:cubicBezTo>
                    <a:close/>
                    <a:moveTo>
                      <a:pt x="24" y="65"/>
                    </a:move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6"/>
                      <a:pt x="25" y="66"/>
                      <a:pt x="24" y="66"/>
                    </a:cubicBezTo>
                    <a:cubicBezTo>
                      <a:pt x="24" y="66"/>
                      <a:pt x="23" y="66"/>
                      <a:pt x="23" y="65"/>
                    </a:cubicBezTo>
                    <a:cubicBezTo>
                      <a:pt x="23" y="65"/>
                      <a:pt x="24" y="65"/>
                      <a:pt x="24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58" name="Freeform 14"/>
              <p:cNvSpPr>
                <a:spLocks noEditPoints="1"/>
              </p:cNvSpPr>
              <p:nvPr/>
            </p:nvSpPr>
            <p:spPr bwMode="auto">
              <a:xfrm>
                <a:off x="5982725" y="6349082"/>
                <a:ext cx="390810" cy="455946"/>
              </a:xfrm>
              <a:custGeom>
                <a:avLst/>
                <a:gdLst>
                  <a:gd name="T0" fmla="*/ 36 w 56"/>
                  <a:gd name="T1" fmla="*/ 14 h 65"/>
                  <a:gd name="T2" fmla="*/ 43 w 56"/>
                  <a:gd name="T3" fmla="*/ 2 h 65"/>
                  <a:gd name="T4" fmla="*/ 41 w 56"/>
                  <a:gd name="T5" fmla="*/ 0 h 65"/>
                  <a:gd name="T6" fmla="*/ 13 w 56"/>
                  <a:gd name="T7" fmla="*/ 1 h 65"/>
                  <a:gd name="T8" fmla="*/ 20 w 56"/>
                  <a:gd name="T9" fmla="*/ 14 h 65"/>
                  <a:gd name="T10" fmla="*/ 0 w 56"/>
                  <a:gd name="T11" fmla="*/ 37 h 65"/>
                  <a:gd name="T12" fmla="*/ 7 w 56"/>
                  <a:gd name="T13" fmla="*/ 65 h 65"/>
                  <a:gd name="T14" fmla="*/ 56 w 56"/>
                  <a:gd name="T15" fmla="*/ 58 h 65"/>
                  <a:gd name="T16" fmla="*/ 36 w 56"/>
                  <a:gd name="T17" fmla="*/ 15 h 65"/>
                  <a:gd name="T18" fmla="*/ 23 w 56"/>
                  <a:gd name="T19" fmla="*/ 4 h 65"/>
                  <a:gd name="T20" fmla="*/ 21 w 56"/>
                  <a:gd name="T21" fmla="*/ 5 h 65"/>
                  <a:gd name="T22" fmla="*/ 22 w 56"/>
                  <a:gd name="T23" fmla="*/ 13 h 65"/>
                  <a:gd name="T24" fmla="*/ 39 w 56"/>
                  <a:gd name="T25" fmla="*/ 3 h 65"/>
                  <a:gd name="T26" fmla="*/ 26 w 56"/>
                  <a:gd name="T27" fmla="*/ 13 h 65"/>
                  <a:gd name="T28" fmla="*/ 33 w 56"/>
                  <a:gd name="T29" fmla="*/ 15 h 65"/>
                  <a:gd name="T30" fmla="*/ 23 w 56"/>
                  <a:gd name="T31" fmla="*/ 16 h 65"/>
                  <a:gd name="T32" fmla="*/ 53 w 56"/>
                  <a:gd name="T33" fmla="*/ 58 h 65"/>
                  <a:gd name="T34" fmla="*/ 7 w 56"/>
                  <a:gd name="T35" fmla="*/ 62 h 65"/>
                  <a:gd name="T36" fmla="*/ 3 w 56"/>
                  <a:gd name="T37" fmla="*/ 37 h 65"/>
                  <a:gd name="T38" fmla="*/ 34 w 56"/>
                  <a:gd name="T39" fmla="*/ 18 h 65"/>
                  <a:gd name="T40" fmla="*/ 53 w 56"/>
                  <a:gd name="T41" fmla="*/ 58 h 65"/>
                  <a:gd name="T42" fmla="*/ 8 w 56"/>
                  <a:gd name="T43" fmla="*/ 54 h 65"/>
                  <a:gd name="T44" fmla="*/ 12 w 56"/>
                  <a:gd name="T45" fmla="*/ 58 h 65"/>
                  <a:gd name="T46" fmla="*/ 6 w 56"/>
                  <a:gd name="T47" fmla="*/ 54 h 65"/>
                  <a:gd name="T48" fmla="*/ 23 w 56"/>
                  <a:gd name="T49" fmla="*/ 21 h 65"/>
                  <a:gd name="T50" fmla="*/ 23 w 56"/>
                  <a:gd name="T51" fmla="*/ 23 h 65"/>
                  <a:gd name="T52" fmla="*/ 28 w 56"/>
                  <a:gd name="T53" fmla="*/ 28 h 65"/>
                  <a:gd name="T54" fmla="*/ 28 w 56"/>
                  <a:gd name="T55" fmla="*/ 53 h 65"/>
                  <a:gd name="T56" fmla="*/ 28 w 56"/>
                  <a:gd name="T57" fmla="*/ 28 h 65"/>
                  <a:gd name="T58" fmla="*/ 17 w 56"/>
                  <a:gd name="T59" fmla="*/ 41 h 65"/>
                  <a:gd name="T60" fmla="*/ 38 w 56"/>
                  <a:gd name="T61" fmla="*/ 41 h 65"/>
                  <a:gd name="T62" fmla="*/ 26 w 56"/>
                  <a:gd name="T63" fmla="*/ 37 h 65"/>
                  <a:gd name="T64" fmla="*/ 32 w 56"/>
                  <a:gd name="T65" fmla="*/ 44 h 65"/>
                  <a:gd name="T66" fmla="*/ 29 w 56"/>
                  <a:gd name="T67" fmla="*/ 49 h 65"/>
                  <a:gd name="T68" fmla="*/ 27 w 56"/>
                  <a:gd name="T69" fmla="*/ 49 h 65"/>
                  <a:gd name="T70" fmla="*/ 24 w 56"/>
                  <a:gd name="T71" fmla="*/ 44 h 65"/>
                  <a:gd name="T72" fmla="*/ 26 w 56"/>
                  <a:gd name="T73" fmla="*/ 44 h 65"/>
                  <a:gd name="T74" fmla="*/ 30 w 56"/>
                  <a:gd name="T75" fmla="*/ 44 h 65"/>
                  <a:gd name="T76" fmla="*/ 24 w 56"/>
                  <a:gd name="T77" fmla="*/ 37 h 65"/>
                  <a:gd name="T78" fmla="*/ 27 w 56"/>
                  <a:gd name="T79" fmla="*/ 32 h 65"/>
                  <a:gd name="T80" fmla="*/ 29 w 56"/>
                  <a:gd name="T81" fmla="*/ 32 h 65"/>
                  <a:gd name="T82" fmla="*/ 32 w 56"/>
                  <a:gd name="T83" fmla="*/ 37 h 65"/>
                  <a:gd name="T84" fmla="*/ 30 w 56"/>
                  <a:gd name="T85" fmla="*/ 37 h 65"/>
                  <a:gd name="T86" fmla="*/ 26 w 56"/>
                  <a:gd name="T87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" h="65">
                    <a:moveTo>
                      <a:pt x="36" y="15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2"/>
                    </a:cubicBezTo>
                    <a:cubicBezTo>
                      <a:pt x="43" y="1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1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9" y="16"/>
                      <a:pt x="0" y="26"/>
                      <a:pt x="0" y="3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5"/>
                      <a:pt x="7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3" y="65"/>
                      <a:pt x="56" y="61"/>
                      <a:pt x="56" y="58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26"/>
                      <a:pt x="47" y="16"/>
                      <a:pt x="36" y="15"/>
                    </a:cubicBezTo>
                    <a:close/>
                    <a:moveTo>
                      <a:pt x="26" y="13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4"/>
                      <a:pt x="21" y="4"/>
                      <a:pt x="21" y="5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3" y="13"/>
                      <a:pt x="33" y="13"/>
                      <a:pt x="33" y="13"/>
                    </a:cubicBezTo>
                    <a:lnTo>
                      <a:pt x="26" y="13"/>
                    </a:lnTo>
                    <a:close/>
                    <a:moveTo>
                      <a:pt x="2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23" y="16"/>
                      <a:pt x="23" y="16"/>
                      <a:pt x="23" y="16"/>
                    </a:cubicBezTo>
                    <a:lnTo>
                      <a:pt x="23" y="15"/>
                    </a:lnTo>
                    <a:close/>
                    <a:moveTo>
                      <a:pt x="53" y="58"/>
                    </a:moveTo>
                    <a:cubicBezTo>
                      <a:pt x="53" y="60"/>
                      <a:pt x="51" y="62"/>
                      <a:pt x="49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5" y="62"/>
                      <a:pt x="3" y="60"/>
                      <a:pt x="3" y="58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26"/>
                      <a:pt x="11" y="18"/>
                      <a:pt x="22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4" y="18"/>
                      <a:pt x="53" y="26"/>
                      <a:pt x="53" y="37"/>
                    </a:cubicBezTo>
                    <a:lnTo>
                      <a:pt x="53" y="58"/>
                    </a:lnTo>
                    <a:close/>
                    <a:moveTo>
                      <a:pt x="8" y="38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55"/>
                      <a:pt x="9" y="57"/>
                      <a:pt x="11" y="57"/>
                    </a:cubicBezTo>
                    <a:cubicBezTo>
                      <a:pt x="11" y="57"/>
                      <a:pt x="12" y="57"/>
                      <a:pt x="12" y="58"/>
                    </a:cubicBezTo>
                    <a:cubicBezTo>
                      <a:pt x="12" y="58"/>
                      <a:pt x="11" y="59"/>
                      <a:pt x="11" y="59"/>
                    </a:cubicBezTo>
                    <a:cubicBezTo>
                      <a:pt x="8" y="59"/>
                      <a:pt x="6" y="56"/>
                      <a:pt x="6" y="54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28"/>
                      <a:pt x="14" y="21"/>
                      <a:pt x="23" y="21"/>
                    </a:cubicBezTo>
                    <a:cubicBezTo>
                      <a:pt x="24" y="21"/>
                      <a:pt x="24" y="21"/>
                      <a:pt x="24" y="22"/>
                    </a:cubicBezTo>
                    <a:cubicBezTo>
                      <a:pt x="24" y="22"/>
                      <a:pt x="24" y="23"/>
                      <a:pt x="23" y="23"/>
                    </a:cubicBezTo>
                    <a:cubicBezTo>
                      <a:pt x="15" y="23"/>
                      <a:pt x="8" y="29"/>
                      <a:pt x="8" y="38"/>
                    </a:cubicBezTo>
                    <a:close/>
                    <a:moveTo>
                      <a:pt x="28" y="28"/>
                    </a:moveTo>
                    <a:cubicBezTo>
                      <a:pt x="21" y="28"/>
                      <a:pt x="15" y="34"/>
                      <a:pt x="15" y="41"/>
                    </a:cubicBezTo>
                    <a:cubicBezTo>
                      <a:pt x="15" y="47"/>
                      <a:pt x="21" y="53"/>
                      <a:pt x="28" y="53"/>
                    </a:cubicBezTo>
                    <a:cubicBezTo>
                      <a:pt x="35" y="53"/>
                      <a:pt x="40" y="47"/>
                      <a:pt x="40" y="41"/>
                    </a:cubicBezTo>
                    <a:cubicBezTo>
                      <a:pt x="40" y="34"/>
                      <a:pt x="35" y="28"/>
                      <a:pt x="28" y="28"/>
                    </a:cubicBezTo>
                    <a:close/>
                    <a:moveTo>
                      <a:pt x="28" y="51"/>
                    </a:moveTo>
                    <a:cubicBezTo>
                      <a:pt x="22" y="51"/>
                      <a:pt x="17" y="46"/>
                      <a:pt x="17" y="41"/>
                    </a:cubicBezTo>
                    <a:cubicBezTo>
                      <a:pt x="17" y="35"/>
                      <a:pt x="22" y="30"/>
                      <a:pt x="28" y="30"/>
                    </a:cubicBezTo>
                    <a:cubicBezTo>
                      <a:pt x="33" y="30"/>
                      <a:pt x="38" y="35"/>
                      <a:pt x="38" y="41"/>
                    </a:cubicBezTo>
                    <a:cubicBezTo>
                      <a:pt x="38" y="46"/>
                      <a:pt x="33" y="51"/>
                      <a:pt x="28" y="51"/>
                    </a:cubicBezTo>
                    <a:close/>
                    <a:moveTo>
                      <a:pt x="26" y="37"/>
                    </a:moveTo>
                    <a:cubicBezTo>
                      <a:pt x="26" y="39"/>
                      <a:pt x="27" y="40"/>
                      <a:pt x="28" y="40"/>
                    </a:cubicBezTo>
                    <a:cubicBezTo>
                      <a:pt x="30" y="40"/>
                      <a:pt x="32" y="41"/>
                      <a:pt x="32" y="44"/>
                    </a:cubicBezTo>
                    <a:cubicBezTo>
                      <a:pt x="32" y="46"/>
                      <a:pt x="31" y="47"/>
                      <a:pt x="29" y="48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9"/>
                      <a:pt x="28" y="50"/>
                      <a:pt x="28" y="50"/>
                    </a:cubicBezTo>
                    <a:cubicBezTo>
                      <a:pt x="27" y="50"/>
                      <a:pt x="27" y="49"/>
                      <a:pt x="27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5" y="47"/>
                      <a:pt x="24" y="46"/>
                      <a:pt x="24" y="44"/>
                    </a:cubicBezTo>
                    <a:cubicBezTo>
                      <a:pt x="24" y="43"/>
                      <a:pt x="24" y="43"/>
                      <a:pt x="25" y="43"/>
                    </a:cubicBezTo>
                    <a:cubicBezTo>
                      <a:pt x="25" y="43"/>
                      <a:pt x="26" y="43"/>
                      <a:pt x="26" y="44"/>
                    </a:cubicBezTo>
                    <a:cubicBezTo>
                      <a:pt x="26" y="45"/>
                      <a:pt x="27" y="46"/>
                      <a:pt x="28" y="46"/>
                    </a:cubicBezTo>
                    <a:cubicBezTo>
                      <a:pt x="29" y="46"/>
                      <a:pt x="30" y="45"/>
                      <a:pt x="30" y="44"/>
                    </a:cubicBezTo>
                    <a:cubicBezTo>
                      <a:pt x="30" y="42"/>
                      <a:pt x="29" y="42"/>
                      <a:pt x="28" y="42"/>
                    </a:cubicBezTo>
                    <a:cubicBezTo>
                      <a:pt x="25" y="42"/>
                      <a:pt x="24" y="40"/>
                      <a:pt x="24" y="37"/>
                    </a:cubicBezTo>
                    <a:cubicBezTo>
                      <a:pt x="24" y="36"/>
                      <a:pt x="25" y="34"/>
                      <a:pt x="27" y="34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1"/>
                      <a:pt x="28" y="31"/>
                    </a:cubicBezTo>
                    <a:cubicBezTo>
                      <a:pt x="28" y="31"/>
                      <a:pt x="29" y="32"/>
                      <a:pt x="29" y="32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4"/>
                      <a:pt x="32" y="35"/>
                      <a:pt x="32" y="37"/>
                    </a:cubicBezTo>
                    <a:cubicBezTo>
                      <a:pt x="32" y="38"/>
                      <a:pt x="31" y="38"/>
                      <a:pt x="31" y="38"/>
                    </a:cubicBezTo>
                    <a:cubicBezTo>
                      <a:pt x="30" y="38"/>
                      <a:pt x="30" y="38"/>
                      <a:pt x="30" y="37"/>
                    </a:cubicBezTo>
                    <a:cubicBezTo>
                      <a:pt x="30" y="36"/>
                      <a:pt x="29" y="35"/>
                      <a:pt x="28" y="35"/>
                    </a:cubicBezTo>
                    <a:cubicBezTo>
                      <a:pt x="27" y="35"/>
                      <a:pt x="26" y="36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59" name="Freeform 41"/>
              <p:cNvSpPr>
                <a:spLocks noEditPoints="1"/>
              </p:cNvSpPr>
              <p:nvPr/>
            </p:nvSpPr>
            <p:spPr bwMode="auto">
              <a:xfrm>
                <a:off x="8353598" y="3863781"/>
                <a:ext cx="386783" cy="373891"/>
              </a:xfrm>
              <a:custGeom>
                <a:avLst/>
                <a:gdLst>
                  <a:gd name="T0" fmla="*/ 12 w 63"/>
                  <a:gd name="T1" fmla="*/ 10 h 61"/>
                  <a:gd name="T2" fmla="*/ 13 w 63"/>
                  <a:gd name="T3" fmla="*/ 10 h 61"/>
                  <a:gd name="T4" fmla="*/ 13 w 63"/>
                  <a:gd name="T5" fmla="*/ 12 h 61"/>
                  <a:gd name="T6" fmla="*/ 13 w 63"/>
                  <a:gd name="T7" fmla="*/ 29 h 61"/>
                  <a:gd name="T8" fmla="*/ 13 w 63"/>
                  <a:gd name="T9" fmla="*/ 31 h 61"/>
                  <a:gd name="T10" fmla="*/ 13 w 63"/>
                  <a:gd name="T11" fmla="*/ 31 h 61"/>
                  <a:gd name="T12" fmla="*/ 12 w 63"/>
                  <a:gd name="T13" fmla="*/ 31 h 61"/>
                  <a:gd name="T14" fmla="*/ 12 w 63"/>
                  <a:gd name="T15" fmla="*/ 10 h 61"/>
                  <a:gd name="T16" fmla="*/ 61 w 63"/>
                  <a:gd name="T17" fmla="*/ 59 h 61"/>
                  <a:gd name="T18" fmla="*/ 56 w 63"/>
                  <a:gd name="T19" fmla="*/ 61 h 61"/>
                  <a:gd name="T20" fmla="*/ 51 w 63"/>
                  <a:gd name="T21" fmla="*/ 59 h 61"/>
                  <a:gd name="T22" fmla="*/ 38 w 63"/>
                  <a:gd name="T23" fmla="*/ 47 h 61"/>
                  <a:gd name="T24" fmla="*/ 36 w 63"/>
                  <a:gd name="T25" fmla="*/ 42 h 61"/>
                  <a:gd name="T26" fmla="*/ 32 w 63"/>
                  <a:gd name="T27" fmla="*/ 38 h 61"/>
                  <a:gd name="T28" fmla="*/ 22 w 63"/>
                  <a:gd name="T29" fmla="*/ 41 h 61"/>
                  <a:gd name="T30" fmla="*/ 8 w 63"/>
                  <a:gd name="T31" fmla="*/ 35 h 61"/>
                  <a:gd name="T32" fmla="*/ 8 w 63"/>
                  <a:gd name="T33" fmla="*/ 6 h 61"/>
                  <a:gd name="T34" fmla="*/ 22 w 63"/>
                  <a:gd name="T35" fmla="*/ 0 h 61"/>
                  <a:gd name="T36" fmla="*/ 36 w 63"/>
                  <a:gd name="T37" fmla="*/ 6 h 61"/>
                  <a:gd name="T38" fmla="*/ 39 w 63"/>
                  <a:gd name="T39" fmla="*/ 31 h 61"/>
                  <a:gd name="T40" fmla="*/ 43 w 63"/>
                  <a:gd name="T41" fmla="*/ 35 h 61"/>
                  <a:gd name="T42" fmla="*/ 48 w 63"/>
                  <a:gd name="T43" fmla="*/ 37 h 61"/>
                  <a:gd name="T44" fmla="*/ 60 w 63"/>
                  <a:gd name="T45" fmla="*/ 49 h 61"/>
                  <a:gd name="T46" fmla="*/ 61 w 63"/>
                  <a:gd name="T47" fmla="*/ 59 h 61"/>
                  <a:gd name="T48" fmla="*/ 10 w 63"/>
                  <a:gd name="T49" fmla="*/ 8 h 61"/>
                  <a:gd name="T50" fmla="*/ 5 w 63"/>
                  <a:gd name="T51" fmla="*/ 21 h 61"/>
                  <a:gd name="T52" fmla="*/ 10 w 63"/>
                  <a:gd name="T53" fmla="*/ 33 h 61"/>
                  <a:gd name="T54" fmla="*/ 22 w 63"/>
                  <a:gd name="T55" fmla="*/ 38 h 61"/>
                  <a:gd name="T56" fmla="*/ 34 w 63"/>
                  <a:gd name="T57" fmla="*/ 33 h 61"/>
                  <a:gd name="T58" fmla="*/ 39 w 63"/>
                  <a:gd name="T59" fmla="*/ 21 h 61"/>
                  <a:gd name="T60" fmla="*/ 34 w 63"/>
                  <a:gd name="T61" fmla="*/ 8 h 61"/>
                  <a:gd name="T62" fmla="*/ 22 w 63"/>
                  <a:gd name="T63" fmla="*/ 3 h 61"/>
                  <a:gd name="T64" fmla="*/ 10 w 63"/>
                  <a:gd name="T65" fmla="*/ 8 h 61"/>
                  <a:gd name="T66" fmla="*/ 36 w 63"/>
                  <a:gd name="T67" fmla="*/ 34 h 61"/>
                  <a:gd name="T68" fmla="*/ 34 w 63"/>
                  <a:gd name="T69" fmla="*/ 35 h 61"/>
                  <a:gd name="T70" fmla="*/ 38 w 63"/>
                  <a:gd name="T71" fmla="*/ 39 h 61"/>
                  <a:gd name="T72" fmla="*/ 39 w 63"/>
                  <a:gd name="T73" fmla="*/ 37 h 61"/>
                  <a:gd name="T74" fmla="*/ 40 w 63"/>
                  <a:gd name="T75" fmla="*/ 36 h 61"/>
                  <a:gd name="T76" fmla="*/ 37 w 63"/>
                  <a:gd name="T77" fmla="*/ 33 h 61"/>
                  <a:gd name="T78" fmla="*/ 36 w 63"/>
                  <a:gd name="T79" fmla="*/ 34 h 61"/>
                  <a:gd name="T80" fmla="*/ 41 w 63"/>
                  <a:gd name="T81" fmla="*/ 44 h 61"/>
                  <a:gd name="T82" fmla="*/ 53 w 63"/>
                  <a:gd name="T83" fmla="*/ 57 h 61"/>
                  <a:gd name="T84" fmla="*/ 58 w 63"/>
                  <a:gd name="T85" fmla="*/ 57 h 61"/>
                  <a:gd name="T86" fmla="*/ 60 w 63"/>
                  <a:gd name="T87" fmla="*/ 54 h 61"/>
                  <a:gd name="T88" fmla="*/ 58 w 63"/>
                  <a:gd name="T89" fmla="*/ 51 h 61"/>
                  <a:gd name="T90" fmla="*/ 46 w 63"/>
                  <a:gd name="T91" fmla="*/ 39 h 61"/>
                  <a:gd name="T92" fmla="*/ 43 w 63"/>
                  <a:gd name="T93" fmla="*/ 38 h 61"/>
                  <a:gd name="T94" fmla="*/ 42 w 63"/>
                  <a:gd name="T95" fmla="*/ 38 h 61"/>
                  <a:gd name="T96" fmla="*/ 41 w 63"/>
                  <a:gd name="T97" fmla="*/ 38 h 61"/>
                  <a:gd name="T98" fmla="*/ 40 w 63"/>
                  <a:gd name="T99" fmla="*/ 39 h 61"/>
                  <a:gd name="T100" fmla="*/ 40 w 63"/>
                  <a:gd name="T101" fmla="*/ 40 h 61"/>
                  <a:gd name="T102" fmla="*/ 39 w 63"/>
                  <a:gd name="T103" fmla="*/ 40 h 61"/>
                  <a:gd name="T104" fmla="*/ 41 w 63"/>
                  <a:gd name="T105" fmla="*/ 4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" h="61">
                    <a:moveTo>
                      <a:pt x="12" y="10"/>
                    </a:move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1"/>
                      <a:pt x="14" y="11"/>
                      <a:pt x="13" y="12"/>
                    </a:cubicBezTo>
                    <a:cubicBezTo>
                      <a:pt x="8" y="17"/>
                      <a:pt x="8" y="24"/>
                      <a:pt x="13" y="29"/>
                    </a:cubicBezTo>
                    <a:cubicBezTo>
                      <a:pt x="14" y="30"/>
                      <a:pt x="14" y="30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6" y="25"/>
                      <a:pt x="6" y="16"/>
                      <a:pt x="12" y="10"/>
                    </a:cubicBezTo>
                    <a:close/>
                    <a:moveTo>
                      <a:pt x="61" y="59"/>
                    </a:moveTo>
                    <a:cubicBezTo>
                      <a:pt x="59" y="60"/>
                      <a:pt x="58" y="61"/>
                      <a:pt x="56" y="61"/>
                    </a:cubicBezTo>
                    <a:cubicBezTo>
                      <a:pt x="54" y="61"/>
                      <a:pt x="52" y="60"/>
                      <a:pt x="51" y="59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7" y="45"/>
                      <a:pt x="36" y="43"/>
                      <a:pt x="36" y="42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29" y="40"/>
                      <a:pt x="26" y="41"/>
                      <a:pt x="22" y="41"/>
                    </a:cubicBezTo>
                    <a:cubicBezTo>
                      <a:pt x="17" y="41"/>
                      <a:pt x="12" y="38"/>
                      <a:pt x="8" y="35"/>
                    </a:cubicBezTo>
                    <a:cubicBezTo>
                      <a:pt x="0" y="27"/>
                      <a:pt x="0" y="14"/>
                      <a:pt x="8" y="6"/>
                    </a:cubicBezTo>
                    <a:cubicBezTo>
                      <a:pt x="12" y="3"/>
                      <a:pt x="17" y="0"/>
                      <a:pt x="22" y="0"/>
                    </a:cubicBezTo>
                    <a:cubicBezTo>
                      <a:pt x="28" y="0"/>
                      <a:pt x="33" y="3"/>
                      <a:pt x="36" y="6"/>
                    </a:cubicBezTo>
                    <a:cubicBezTo>
                      <a:pt x="43" y="13"/>
                      <a:pt x="44" y="23"/>
                      <a:pt x="39" y="31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5"/>
                      <a:pt x="47" y="35"/>
                      <a:pt x="48" y="37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63" y="52"/>
                      <a:pt x="63" y="56"/>
                      <a:pt x="61" y="59"/>
                    </a:cubicBezTo>
                    <a:close/>
                    <a:moveTo>
                      <a:pt x="10" y="8"/>
                    </a:moveTo>
                    <a:cubicBezTo>
                      <a:pt x="7" y="12"/>
                      <a:pt x="5" y="16"/>
                      <a:pt x="5" y="21"/>
                    </a:cubicBezTo>
                    <a:cubicBezTo>
                      <a:pt x="5" y="25"/>
                      <a:pt x="7" y="29"/>
                      <a:pt x="10" y="33"/>
                    </a:cubicBezTo>
                    <a:cubicBezTo>
                      <a:pt x="13" y="36"/>
                      <a:pt x="18" y="38"/>
                      <a:pt x="22" y="38"/>
                    </a:cubicBezTo>
                    <a:cubicBezTo>
                      <a:pt x="27" y="38"/>
                      <a:pt x="31" y="36"/>
                      <a:pt x="34" y="33"/>
                    </a:cubicBezTo>
                    <a:cubicBezTo>
                      <a:pt x="37" y="29"/>
                      <a:pt x="39" y="25"/>
                      <a:pt x="39" y="21"/>
                    </a:cubicBezTo>
                    <a:cubicBezTo>
                      <a:pt x="39" y="16"/>
                      <a:pt x="37" y="12"/>
                      <a:pt x="34" y="8"/>
                    </a:cubicBezTo>
                    <a:cubicBezTo>
                      <a:pt x="31" y="5"/>
                      <a:pt x="27" y="3"/>
                      <a:pt x="22" y="3"/>
                    </a:cubicBezTo>
                    <a:cubicBezTo>
                      <a:pt x="18" y="3"/>
                      <a:pt x="13" y="5"/>
                      <a:pt x="10" y="8"/>
                    </a:cubicBezTo>
                    <a:close/>
                    <a:moveTo>
                      <a:pt x="36" y="34"/>
                    </a:moveTo>
                    <a:cubicBezTo>
                      <a:pt x="35" y="34"/>
                      <a:pt x="35" y="35"/>
                      <a:pt x="34" y="35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7"/>
                      <a:pt x="40" y="36"/>
                      <a:pt x="40" y="36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6" y="33"/>
                      <a:pt x="36" y="34"/>
                      <a:pt x="36" y="34"/>
                    </a:cubicBezTo>
                    <a:close/>
                    <a:moveTo>
                      <a:pt x="41" y="44"/>
                    </a:move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8"/>
                      <a:pt x="57" y="58"/>
                      <a:pt x="58" y="57"/>
                    </a:cubicBezTo>
                    <a:cubicBezTo>
                      <a:pt x="59" y="56"/>
                      <a:pt x="60" y="55"/>
                      <a:pt x="60" y="54"/>
                    </a:cubicBezTo>
                    <a:cubicBezTo>
                      <a:pt x="60" y="53"/>
                      <a:pt x="59" y="52"/>
                      <a:pt x="58" y="51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5" y="38"/>
                      <a:pt x="44" y="38"/>
                      <a:pt x="43" y="38"/>
                    </a:cubicBez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0" y="39"/>
                    </a:cubicBezTo>
                    <a:cubicBezTo>
                      <a:pt x="40" y="39"/>
                      <a:pt x="40" y="39"/>
                      <a:pt x="40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9" y="42"/>
                      <a:pt x="39" y="43"/>
                      <a:pt x="41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60" name="Freeform 17"/>
              <p:cNvSpPr>
                <a:spLocks noEditPoints="1"/>
              </p:cNvSpPr>
              <p:nvPr/>
            </p:nvSpPr>
            <p:spPr bwMode="auto">
              <a:xfrm>
                <a:off x="4231782" y="4766800"/>
                <a:ext cx="416750" cy="353012"/>
              </a:xfrm>
              <a:custGeom>
                <a:avLst/>
                <a:gdLst>
                  <a:gd name="T0" fmla="*/ 70 w 72"/>
                  <a:gd name="T1" fmla="*/ 16 h 61"/>
                  <a:gd name="T2" fmla="*/ 56 w 72"/>
                  <a:gd name="T3" fmla="*/ 18 h 61"/>
                  <a:gd name="T4" fmla="*/ 43 w 72"/>
                  <a:gd name="T5" fmla="*/ 46 h 61"/>
                  <a:gd name="T6" fmla="*/ 12 w 72"/>
                  <a:gd name="T7" fmla="*/ 46 h 61"/>
                  <a:gd name="T8" fmla="*/ 13 w 72"/>
                  <a:gd name="T9" fmla="*/ 49 h 61"/>
                  <a:gd name="T10" fmla="*/ 48 w 72"/>
                  <a:gd name="T11" fmla="*/ 51 h 61"/>
                  <a:gd name="T12" fmla="*/ 13 w 72"/>
                  <a:gd name="T13" fmla="*/ 52 h 61"/>
                  <a:gd name="T14" fmla="*/ 9 w 72"/>
                  <a:gd name="T15" fmla="*/ 45 h 61"/>
                  <a:gd name="T16" fmla="*/ 7 w 72"/>
                  <a:gd name="T17" fmla="*/ 42 h 61"/>
                  <a:gd name="T18" fmla="*/ 1 w 72"/>
                  <a:gd name="T19" fmla="*/ 23 h 61"/>
                  <a:gd name="T20" fmla="*/ 10 w 72"/>
                  <a:gd name="T21" fmla="*/ 41 h 61"/>
                  <a:gd name="T22" fmla="*/ 43 w 72"/>
                  <a:gd name="T23" fmla="*/ 43 h 61"/>
                  <a:gd name="T24" fmla="*/ 54 w 72"/>
                  <a:gd name="T25" fmla="*/ 17 h 61"/>
                  <a:gd name="T26" fmla="*/ 70 w 72"/>
                  <a:gd name="T27" fmla="*/ 13 h 61"/>
                  <a:gd name="T28" fmla="*/ 18 w 72"/>
                  <a:gd name="T29" fmla="*/ 57 h 61"/>
                  <a:gd name="T30" fmla="*/ 11 w 72"/>
                  <a:gd name="T31" fmla="*/ 57 h 61"/>
                  <a:gd name="T32" fmla="*/ 18 w 72"/>
                  <a:gd name="T33" fmla="*/ 57 h 61"/>
                  <a:gd name="T34" fmla="*/ 14 w 72"/>
                  <a:gd name="T35" fmla="*/ 55 h 61"/>
                  <a:gd name="T36" fmla="*/ 14 w 72"/>
                  <a:gd name="T37" fmla="*/ 59 h 61"/>
                  <a:gd name="T38" fmla="*/ 45 w 72"/>
                  <a:gd name="T39" fmla="*/ 57 h 61"/>
                  <a:gd name="T40" fmla="*/ 38 w 72"/>
                  <a:gd name="T41" fmla="*/ 57 h 61"/>
                  <a:gd name="T42" fmla="*/ 45 w 72"/>
                  <a:gd name="T43" fmla="*/ 57 h 61"/>
                  <a:gd name="T44" fmla="*/ 41 w 72"/>
                  <a:gd name="T45" fmla="*/ 55 h 61"/>
                  <a:gd name="T46" fmla="*/ 41 w 72"/>
                  <a:gd name="T47" fmla="*/ 59 h 61"/>
                  <a:gd name="T48" fmla="*/ 12 w 72"/>
                  <a:gd name="T49" fmla="*/ 37 h 61"/>
                  <a:gd name="T50" fmla="*/ 45 w 72"/>
                  <a:gd name="T51" fmla="*/ 36 h 61"/>
                  <a:gd name="T52" fmla="*/ 12 w 72"/>
                  <a:gd name="T53" fmla="*/ 35 h 61"/>
                  <a:gd name="T54" fmla="*/ 12 w 72"/>
                  <a:gd name="T55" fmla="*/ 37 h 61"/>
                  <a:gd name="T56" fmla="*/ 12 w 72"/>
                  <a:gd name="T57" fmla="*/ 40 h 61"/>
                  <a:gd name="T58" fmla="*/ 43 w 72"/>
                  <a:gd name="T59" fmla="*/ 41 h 61"/>
                  <a:gd name="T60" fmla="*/ 43 w 72"/>
                  <a:gd name="T61" fmla="*/ 39 h 61"/>
                  <a:gd name="T62" fmla="*/ 37 w 72"/>
                  <a:gd name="T63" fmla="*/ 31 h 61"/>
                  <a:gd name="T64" fmla="*/ 44 w 72"/>
                  <a:gd name="T65" fmla="*/ 30 h 61"/>
                  <a:gd name="T66" fmla="*/ 43 w 72"/>
                  <a:gd name="T67" fmla="*/ 0 h 61"/>
                  <a:gd name="T68" fmla="*/ 36 w 72"/>
                  <a:gd name="T69" fmla="*/ 0 h 61"/>
                  <a:gd name="T70" fmla="*/ 37 w 72"/>
                  <a:gd name="T71" fmla="*/ 31 h 61"/>
                  <a:gd name="T72" fmla="*/ 31 w 72"/>
                  <a:gd name="T73" fmla="*/ 31 h 61"/>
                  <a:gd name="T74" fmla="*/ 32 w 72"/>
                  <a:gd name="T75" fmla="*/ 8 h 61"/>
                  <a:gd name="T76" fmla="*/ 25 w 72"/>
                  <a:gd name="T77" fmla="*/ 8 h 61"/>
                  <a:gd name="T78" fmla="*/ 24 w 72"/>
                  <a:gd name="T79" fmla="*/ 30 h 61"/>
                  <a:gd name="T80" fmla="*/ 13 w 72"/>
                  <a:gd name="T81" fmla="*/ 31 h 61"/>
                  <a:gd name="T82" fmla="*/ 20 w 72"/>
                  <a:gd name="T83" fmla="*/ 30 h 61"/>
                  <a:gd name="T84" fmla="*/ 20 w 72"/>
                  <a:gd name="T85" fmla="*/ 16 h 61"/>
                  <a:gd name="T86" fmla="*/ 13 w 72"/>
                  <a:gd name="T87" fmla="*/ 16 h 61"/>
                  <a:gd name="T88" fmla="*/ 13 w 72"/>
                  <a:gd name="T89" fmla="*/ 3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2" h="61">
                    <a:moveTo>
                      <a:pt x="72" y="14"/>
                    </a:moveTo>
                    <a:cubicBezTo>
                      <a:pt x="72" y="15"/>
                      <a:pt x="71" y="16"/>
                      <a:pt x="70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7" y="17"/>
                      <a:pt x="56" y="18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8" y="44"/>
                      <a:pt x="46" y="46"/>
                      <a:pt x="43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46"/>
                      <a:pt x="12" y="46"/>
                      <a:pt x="12" y="46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9"/>
                      <a:pt x="12" y="49"/>
                      <a:pt x="13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8" y="50"/>
                      <a:pt x="48" y="51"/>
                    </a:cubicBezTo>
                    <a:cubicBezTo>
                      <a:pt x="48" y="52"/>
                      <a:pt x="47" y="52"/>
                      <a:pt x="4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1" y="52"/>
                      <a:pt x="9" y="50"/>
                      <a:pt x="9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4"/>
                      <a:pt x="9" y="44"/>
                    </a:cubicBezTo>
                    <a:cubicBezTo>
                      <a:pt x="8" y="44"/>
                      <a:pt x="8" y="43"/>
                      <a:pt x="7" y="4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4"/>
                      <a:pt x="0" y="23"/>
                      <a:pt x="1" y="23"/>
                    </a:cubicBezTo>
                    <a:cubicBezTo>
                      <a:pt x="1" y="22"/>
                      <a:pt x="2" y="23"/>
                      <a:pt x="3" y="2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1" y="42"/>
                      <a:pt x="12" y="43"/>
                      <a:pt x="1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4" y="43"/>
                      <a:pt x="46" y="42"/>
                      <a:pt x="46" y="41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4" y="15"/>
                      <a:pt x="57" y="13"/>
                      <a:pt x="59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1" y="13"/>
                      <a:pt x="72" y="13"/>
                      <a:pt x="72" y="14"/>
                    </a:cubicBezTo>
                    <a:close/>
                    <a:moveTo>
                      <a:pt x="18" y="57"/>
                    </a:moveTo>
                    <a:cubicBezTo>
                      <a:pt x="18" y="59"/>
                      <a:pt x="16" y="61"/>
                      <a:pt x="14" y="61"/>
                    </a:cubicBezTo>
                    <a:cubicBezTo>
                      <a:pt x="12" y="61"/>
                      <a:pt x="11" y="59"/>
                      <a:pt x="11" y="57"/>
                    </a:cubicBezTo>
                    <a:cubicBezTo>
                      <a:pt x="11" y="55"/>
                      <a:pt x="12" y="53"/>
                      <a:pt x="14" y="53"/>
                    </a:cubicBezTo>
                    <a:cubicBezTo>
                      <a:pt x="16" y="53"/>
                      <a:pt x="18" y="55"/>
                      <a:pt x="18" y="57"/>
                    </a:cubicBezTo>
                    <a:close/>
                    <a:moveTo>
                      <a:pt x="16" y="57"/>
                    </a:moveTo>
                    <a:cubicBezTo>
                      <a:pt x="16" y="56"/>
                      <a:pt x="15" y="55"/>
                      <a:pt x="14" y="55"/>
                    </a:cubicBezTo>
                    <a:cubicBezTo>
                      <a:pt x="14" y="55"/>
                      <a:pt x="13" y="56"/>
                      <a:pt x="13" y="57"/>
                    </a:cubicBezTo>
                    <a:cubicBezTo>
                      <a:pt x="13" y="58"/>
                      <a:pt x="14" y="59"/>
                      <a:pt x="14" y="59"/>
                    </a:cubicBezTo>
                    <a:cubicBezTo>
                      <a:pt x="15" y="59"/>
                      <a:pt x="16" y="58"/>
                      <a:pt x="16" y="57"/>
                    </a:cubicBezTo>
                    <a:close/>
                    <a:moveTo>
                      <a:pt x="45" y="57"/>
                    </a:moveTo>
                    <a:cubicBezTo>
                      <a:pt x="45" y="59"/>
                      <a:pt x="43" y="61"/>
                      <a:pt x="41" y="61"/>
                    </a:cubicBezTo>
                    <a:cubicBezTo>
                      <a:pt x="39" y="61"/>
                      <a:pt x="38" y="59"/>
                      <a:pt x="38" y="57"/>
                    </a:cubicBezTo>
                    <a:cubicBezTo>
                      <a:pt x="38" y="55"/>
                      <a:pt x="39" y="53"/>
                      <a:pt x="41" y="53"/>
                    </a:cubicBezTo>
                    <a:cubicBezTo>
                      <a:pt x="43" y="53"/>
                      <a:pt x="45" y="55"/>
                      <a:pt x="45" y="57"/>
                    </a:cubicBezTo>
                    <a:close/>
                    <a:moveTo>
                      <a:pt x="43" y="57"/>
                    </a:moveTo>
                    <a:cubicBezTo>
                      <a:pt x="43" y="56"/>
                      <a:pt x="42" y="55"/>
                      <a:pt x="41" y="55"/>
                    </a:cubicBezTo>
                    <a:cubicBezTo>
                      <a:pt x="40" y="55"/>
                      <a:pt x="40" y="56"/>
                      <a:pt x="40" y="57"/>
                    </a:cubicBezTo>
                    <a:cubicBezTo>
                      <a:pt x="40" y="58"/>
                      <a:pt x="40" y="59"/>
                      <a:pt x="41" y="59"/>
                    </a:cubicBezTo>
                    <a:cubicBezTo>
                      <a:pt x="42" y="59"/>
                      <a:pt x="43" y="58"/>
                      <a:pt x="43" y="57"/>
                    </a:cubicBezTo>
                    <a:close/>
                    <a:moveTo>
                      <a:pt x="12" y="37"/>
                    </a:moveTo>
                    <a:cubicBezTo>
                      <a:pt x="44" y="37"/>
                      <a:pt x="44" y="37"/>
                      <a:pt x="44" y="37"/>
                    </a:cubicBezTo>
                    <a:cubicBezTo>
                      <a:pt x="45" y="37"/>
                      <a:pt x="45" y="36"/>
                      <a:pt x="45" y="36"/>
                    </a:cubicBezTo>
                    <a:cubicBezTo>
                      <a:pt x="45" y="35"/>
                      <a:pt x="45" y="35"/>
                      <a:pt x="44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1" y="35"/>
                      <a:pt x="11" y="35"/>
                      <a:pt x="11" y="36"/>
                    </a:cubicBezTo>
                    <a:cubicBezTo>
                      <a:pt x="11" y="36"/>
                      <a:pt x="11" y="37"/>
                      <a:pt x="12" y="37"/>
                    </a:cubicBezTo>
                    <a:close/>
                    <a:moveTo>
                      <a:pt x="13" y="39"/>
                    </a:moveTo>
                    <a:cubicBezTo>
                      <a:pt x="13" y="39"/>
                      <a:pt x="12" y="40"/>
                      <a:pt x="12" y="40"/>
                    </a:cubicBezTo>
                    <a:cubicBezTo>
                      <a:pt x="12" y="41"/>
                      <a:pt x="13" y="41"/>
                      <a:pt x="13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4" y="41"/>
                      <a:pt x="44" y="40"/>
                    </a:cubicBezTo>
                    <a:cubicBezTo>
                      <a:pt x="44" y="40"/>
                      <a:pt x="44" y="39"/>
                      <a:pt x="43" y="39"/>
                    </a:cubicBezTo>
                    <a:lnTo>
                      <a:pt x="13" y="39"/>
                    </a:lnTo>
                    <a:close/>
                    <a:moveTo>
                      <a:pt x="37" y="31"/>
                    </a:moveTo>
                    <a:cubicBezTo>
                      <a:pt x="43" y="31"/>
                      <a:pt x="43" y="31"/>
                      <a:pt x="43" y="31"/>
                    </a:cubicBezTo>
                    <a:cubicBezTo>
                      <a:pt x="43" y="31"/>
                      <a:pt x="44" y="30"/>
                      <a:pt x="44" y="3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1"/>
                      <a:pt x="37" y="31"/>
                    </a:cubicBezTo>
                    <a:close/>
                    <a:moveTo>
                      <a:pt x="25" y="31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1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5" y="31"/>
                      <a:pt x="25" y="31"/>
                    </a:cubicBezTo>
                    <a:close/>
                    <a:moveTo>
                      <a:pt x="13" y="31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0"/>
                      <a:pt x="20" y="30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1"/>
                      <a:pt x="13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61" name="Freeform 52"/>
              <p:cNvSpPr>
                <a:spLocks noEditPoints="1"/>
              </p:cNvSpPr>
              <p:nvPr/>
            </p:nvSpPr>
            <p:spPr bwMode="auto">
              <a:xfrm>
                <a:off x="7006293" y="4941622"/>
                <a:ext cx="503402" cy="473617"/>
              </a:xfrm>
              <a:custGeom>
                <a:avLst/>
                <a:gdLst>
                  <a:gd name="T0" fmla="*/ 23 w 68"/>
                  <a:gd name="T1" fmla="*/ 5 h 67"/>
                  <a:gd name="T2" fmla="*/ 7 w 68"/>
                  <a:gd name="T3" fmla="*/ 11 h 67"/>
                  <a:gd name="T4" fmla="*/ 7 w 68"/>
                  <a:gd name="T5" fmla="*/ 67 h 67"/>
                  <a:gd name="T6" fmla="*/ 38 w 68"/>
                  <a:gd name="T7" fmla="*/ 62 h 67"/>
                  <a:gd name="T8" fmla="*/ 49 w 68"/>
                  <a:gd name="T9" fmla="*/ 56 h 67"/>
                  <a:gd name="T10" fmla="*/ 64 w 68"/>
                  <a:gd name="T11" fmla="*/ 47 h 67"/>
                  <a:gd name="T12" fmla="*/ 60 w 68"/>
                  <a:gd name="T13" fmla="*/ 0 h 67"/>
                  <a:gd name="T14" fmla="*/ 52 w 68"/>
                  <a:gd name="T15" fmla="*/ 51 h 67"/>
                  <a:gd name="T16" fmla="*/ 59 w 68"/>
                  <a:gd name="T17" fmla="*/ 44 h 67"/>
                  <a:gd name="T18" fmla="*/ 56 w 68"/>
                  <a:gd name="T19" fmla="*/ 41 h 67"/>
                  <a:gd name="T20" fmla="*/ 56 w 68"/>
                  <a:gd name="T21" fmla="*/ 51 h 67"/>
                  <a:gd name="T22" fmla="*/ 50 w 68"/>
                  <a:gd name="T23" fmla="*/ 43 h 67"/>
                  <a:gd name="T24" fmla="*/ 33 w 68"/>
                  <a:gd name="T25" fmla="*/ 45 h 67"/>
                  <a:gd name="T26" fmla="*/ 48 w 68"/>
                  <a:gd name="T27" fmla="*/ 53 h 67"/>
                  <a:gd name="T28" fmla="*/ 26 w 68"/>
                  <a:gd name="T29" fmla="*/ 7 h 67"/>
                  <a:gd name="T30" fmla="*/ 65 w 68"/>
                  <a:gd name="T31" fmla="*/ 7 h 67"/>
                  <a:gd name="T32" fmla="*/ 56 w 68"/>
                  <a:gd name="T33" fmla="*/ 39 h 67"/>
                  <a:gd name="T34" fmla="*/ 9 w 68"/>
                  <a:gd name="T35" fmla="*/ 23 h 67"/>
                  <a:gd name="T36" fmla="*/ 12 w 68"/>
                  <a:gd name="T37" fmla="*/ 30 h 67"/>
                  <a:gd name="T38" fmla="*/ 10 w 68"/>
                  <a:gd name="T39" fmla="*/ 32 h 67"/>
                  <a:gd name="T40" fmla="*/ 10 w 68"/>
                  <a:gd name="T41" fmla="*/ 38 h 67"/>
                  <a:gd name="T42" fmla="*/ 12 w 68"/>
                  <a:gd name="T43" fmla="*/ 40 h 67"/>
                  <a:gd name="T44" fmla="*/ 9 w 68"/>
                  <a:gd name="T45" fmla="*/ 47 h 67"/>
                  <a:gd name="T46" fmla="*/ 12 w 68"/>
                  <a:gd name="T47" fmla="*/ 54 h 67"/>
                  <a:gd name="T48" fmla="*/ 9 w 68"/>
                  <a:gd name="T49" fmla="*/ 55 h 67"/>
                  <a:gd name="T50" fmla="*/ 19 w 68"/>
                  <a:gd name="T51" fmla="*/ 61 h 67"/>
                  <a:gd name="T52" fmla="*/ 25 w 68"/>
                  <a:gd name="T53" fmla="*/ 64 h 67"/>
                  <a:gd name="T54" fmla="*/ 3 w 68"/>
                  <a:gd name="T55" fmla="*/ 19 h 67"/>
                  <a:gd name="T56" fmla="*/ 12 w 68"/>
                  <a:gd name="T57" fmla="*/ 22 h 67"/>
                  <a:gd name="T58" fmla="*/ 34 w 68"/>
                  <a:gd name="T59" fmla="*/ 61 h 67"/>
                  <a:gd name="T60" fmla="*/ 19 w 68"/>
                  <a:gd name="T61" fmla="*/ 59 h 67"/>
                  <a:gd name="T62" fmla="*/ 19 w 68"/>
                  <a:gd name="T63" fmla="*/ 8 h 67"/>
                  <a:gd name="T64" fmla="*/ 21 w 68"/>
                  <a:gd name="T65" fmla="*/ 17 h 67"/>
                  <a:gd name="T66" fmla="*/ 24 w 68"/>
                  <a:gd name="T67" fmla="*/ 19 h 67"/>
                  <a:gd name="T68" fmla="*/ 20 w 68"/>
                  <a:gd name="T69" fmla="*/ 26 h 67"/>
                  <a:gd name="T70" fmla="*/ 24 w 68"/>
                  <a:gd name="T71" fmla="*/ 33 h 67"/>
                  <a:gd name="T72" fmla="*/ 21 w 68"/>
                  <a:gd name="T73" fmla="*/ 35 h 67"/>
                  <a:gd name="T74" fmla="*/ 21 w 68"/>
                  <a:gd name="T75" fmla="*/ 41 h 67"/>
                  <a:gd name="T76" fmla="*/ 24 w 68"/>
                  <a:gd name="T77" fmla="*/ 43 h 67"/>
                  <a:gd name="T78" fmla="*/ 21 w 68"/>
                  <a:gd name="T79" fmla="*/ 49 h 67"/>
                  <a:gd name="T80" fmla="*/ 24 w 68"/>
                  <a:gd name="T81" fmla="*/ 51 h 67"/>
                  <a:gd name="T82" fmla="*/ 38 w 68"/>
                  <a:gd name="T83" fmla="*/ 57 h 67"/>
                  <a:gd name="T84" fmla="*/ 40 w 68"/>
                  <a:gd name="T85" fmla="*/ 58 h 67"/>
                  <a:gd name="T86" fmla="*/ 40 w 68"/>
                  <a:gd name="T87" fmla="*/ 55 h 67"/>
                  <a:gd name="T88" fmla="*/ 40 w 68"/>
                  <a:gd name="T89" fmla="*/ 58 h 67"/>
                  <a:gd name="T90" fmla="*/ 33 w 68"/>
                  <a:gd name="T91" fmla="*/ 13 h 67"/>
                  <a:gd name="T92" fmla="*/ 58 w 68"/>
                  <a:gd name="T93" fmla="*/ 11 h 67"/>
                  <a:gd name="T94" fmla="*/ 58 w 68"/>
                  <a:gd name="T95" fmla="*/ 21 h 67"/>
                  <a:gd name="T96" fmla="*/ 33 w 68"/>
                  <a:gd name="T97" fmla="*/ 19 h 67"/>
                  <a:gd name="T98" fmla="*/ 59 w 68"/>
                  <a:gd name="T99" fmla="*/ 28 h 67"/>
                  <a:gd name="T100" fmla="*/ 32 w 68"/>
                  <a:gd name="T101" fmla="*/ 28 h 67"/>
                  <a:gd name="T102" fmla="*/ 59 w 68"/>
                  <a:gd name="T103" fmla="*/ 28 h 67"/>
                  <a:gd name="T104" fmla="*/ 33 w 68"/>
                  <a:gd name="T105" fmla="*/ 37 h 67"/>
                  <a:gd name="T106" fmla="*/ 58 w 68"/>
                  <a:gd name="T107" fmla="*/ 3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67">
                    <a:moveTo>
                      <a:pt x="60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27" y="0"/>
                      <a:pt x="24" y="2"/>
                      <a:pt x="2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5"/>
                      <a:pt x="13" y="8"/>
                      <a:pt x="12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3" y="11"/>
                      <a:pt x="0" y="14"/>
                      <a:pt x="0" y="1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7"/>
                      <a:pt x="7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9" y="67"/>
                      <a:pt x="33" y="66"/>
                      <a:pt x="35" y="64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41" y="62"/>
                      <a:pt x="45" y="60"/>
                      <a:pt x="47" y="59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3" y="56"/>
                      <a:pt x="57" y="55"/>
                      <a:pt x="59" y="53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6" y="46"/>
                      <a:pt x="68" y="41"/>
                      <a:pt x="68" y="38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3"/>
                      <a:pt x="64" y="0"/>
                      <a:pt x="60" y="0"/>
                    </a:cubicBezTo>
                    <a:close/>
                    <a:moveTo>
                      <a:pt x="52" y="53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9" y="45"/>
                      <a:pt x="59" y="45"/>
                      <a:pt x="59" y="44"/>
                    </a:cubicBezTo>
                    <a:cubicBezTo>
                      <a:pt x="59" y="44"/>
                      <a:pt x="59" y="43"/>
                      <a:pt x="58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2"/>
                      <a:pt x="54" y="41"/>
                      <a:pt x="56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43"/>
                      <a:pt x="63" y="45"/>
                      <a:pt x="62" y="45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2"/>
                      <a:pt x="54" y="52"/>
                      <a:pt x="52" y="53"/>
                    </a:cubicBezTo>
                    <a:close/>
                    <a:moveTo>
                      <a:pt x="56" y="39"/>
                    </a:moveTo>
                    <a:cubicBezTo>
                      <a:pt x="53" y="39"/>
                      <a:pt x="51" y="41"/>
                      <a:pt x="50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2" y="43"/>
                      <a:pt x="32" y="44"/>
                      <a:pt x="32" y="44"/>
                    </a:cubicBezTo>
                    <a:cubicBezTo>
                      <a:pt x="32" y="45"/>
                      <a:pt x="32" y="45"/>
                      <a:pt x="33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28" y="53"/>
                      <a:pt x="26" y="51"/>
                      <a:pt x="26" y="49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5"/>
                      <a:pt x="28" y="3"/>
                      <a:pt x="31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3" y="3"/>
                      <a:pt x="65" y="5"/>
                      <a:pt x="65" y="7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5" y="38"/>
                      <a:pt x="65" y="39"/>
                      <a:pt x="65" y="39"/>
                    </a:cubicBezTo>
                    <a:lnTo>
                      <a:pt x="56" y="39"/>
                    </a:lnTo>
                    <a:close/>
                    <a:moveTo>
                      <a:pt x="1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9" y="23"/>
                      <a:pt x="9" y="23"/>
                    </a:cubicBezTo>
                    <a:cubicBezTo>
                      <a:pt x="9" y="24"/>
                      <a:pt x="9" y="24"/>
                      <a:pt x="10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9" y="30"/>
                      <a:pt x="9" y="31"/>
                      <a:pt x="9" y="31"/>
                    </a:cubicBezTo>
                    <a:cubicBezTo>
                      <a:pt x="9" y="32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40"/>
                      <a:pt x="9" y="40"/>
                      <a:pt x="10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9" y="47"/>
                      <a:pt x="9" y="47"/>
                    </a:cubicBezTo>
                    <a:cubicBezTo>
                      <a:pt x="9" y="48"/>
                      <a:pt x="9" y="48"/>
                      <a:pt x="1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9" y="54"/>
                      <a:pt x="9" y="55"/>
                      <a:pt x="9" y="55"/>
                    </a:cubicBezTo>
                    <a:cubicBezTo>
                      <a:pt x="9" y="56"/>
                      <a:pt x="9" y="56"/>
                      <a:pt x="10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9"/>
                      <a:pt x="16" y="61"/>
                      <a:pt x="19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6" y="64"/>
                      <a:pt x="26" y="64"/>
                      <a:pt x="25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5" y="64"/>
                      <a:pt x="3" y="62"/>
                      <a:pt x="3" y="6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6"/>
                      <a:pt x="5" y="14"/>
                      <a:pt x="7" y="14"/>
                    </a:cubicBezTo>
                    <a:cubicBezTo>
                      <a:pt x="12" y="14"/>
                      <a:pt x="12" y="14"/>
                      <a:pt x="12" y="14"/>
                    </a:cubicBezTo>
                    <a:lnTo>
                      <a:pt x="12" y="22"/>
                    </a:lnTo>
                    <a:close/>
                    <a:moveTo>
                      <a:pt x="29" y="64"/>
                    </a:moveTo>
                    <a:cubicBezTo>
                      <a:pt x="29" y="61"/>
                      <a:pt x="29" y="61"/>
                      <a:pt x="29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2" y="63"/>
                      <a:pt x="31" y="63"/>
                      <a:pt x="29" y="64"/>
                    </a:cubicBezTo>
                    <a:close/>
                    <a:moveTo>
                      <a:pt x="19" y="59"/>
                    </a:moveTo>
                    <a:cubicBezTo>
                      <a:pt x="16" y="59"/>
                      <a:pt x="14" y="57"/>
                      <a:pt x="14" y="5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0"/>
                      <a:pt x="16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0" y="17"/>
                      <a:pt x="20" y="18"/>
                    </a:cubicBezTo>
                    <a:cubicBezTo>
                      <a:pt x="20" y="18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5"/>
                      <a:pt x="20" y="25"/>
                      <a:pt x="20" y="26"/>
                    </a:cubicBezTo>
                    <a:cubicBezTo>
                      <a:pt x="20" y="26"/>
                      <a:pt x="21" y="27"/>
                      <a:pt x="21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0" y="33"/>
                      <a:pt x="20" y="34"/>
                    </a:cubicBezTo>
                    <a:cubicBezTo>
                      <a:pt x="20" y="34"/>
                      <a:pt x="21" y="35"/>
                      <a:pt x="21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20" y="41"/>
                      <a:pt x="20" y="42"/>
                    </a:cubicBezTo>
                    <a:cubicBezTo>
                      <a:pt x="20" y="42"/>
                      <a:pt x="21" y="43"/>
                      <a:pt x="21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0" y="49"/>
                      <a:pt x="20" y="50"/>
                    </a:cubicBezTo>
                    <a:cubicBezTo>
                      <a:pt x="20" y="50"/>
                      <a:pt x="21" y="51"/>
                      <a:pt x="21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5" y="53"/>
                      <a:pt x="28" y="55"/>
                      <a:pt x="31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lnTo>
                      <a:pt x="19" y="59"/>
                    </a:lnTo>
                    <a:close/>
                    <a:moveTo>
                      <a:pt x="40" y="58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57"/>
                      <a:pt x="41" y="57"/>
                      <a:pt x="40" y="57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7"/>
                      <a:pt x="42" y="58"/>
                      <a:pt x="40" y="58"/>
                    </a:cubicBezTo>
                    <a:close/>
                    <a:moveTo>
                      <a:pt x="59" y="12"/>
                    </a:moveTo>
                    <a:cubicBezTo>
                      <a:pt x="59" y="12"/>
                      <a:pt x="59" y="13"/>
                      <a:pt x="58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3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9" y="11"/>
                      <a:pt x="59" y="11"/>
                      <a:pt x="59" y="12"/>
                    </a:cubicBezTo>
                    <a:close/>
                    <a:moveTo>
                      <a:pt x="59" y="20"/>
                    </a:moveTo>
                    <a:cubicBezTo>
                      <a:pt x="59" y="21"/>
                      <a:pt x="59" y="21"/>
                      <a:pt x="58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0"/>
                    </a:cubicBezTo>
                    <a:cubicBezTo>
                      <a:pt x="32" y="19"/>
                      <a:pt x="32" y="19"/>
                      <a:pt x="33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20"/>
                    </a:cubicBezTo>
                    <a:close/>
                    <a:moveTo>
                      <a:pt x="59" y="28"/>
                    </a:moveTo>
                    <a:cubicBezTo>
                      <a:pt x="59" y="29"/>
                      <a:pt x="59" y="29"/>
                      <a:pt x="58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2" y="29"/>
                      <a:pt x="32" y="29"/>
                      <a:pt x="32" y="28"/>
                    </a:cubicBezTo>
                    <a:cubicBezTo>
                      <a:pt x="32" y="27"/>
                      <a:pt x="32" y="27"/>
                      <a:pt x="3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9" y="27"/>
                      <a:pt x="59" y="27"/>
                      <a:pt x="59" y="28"/>
                    </a:cubicBezTo>
                    <a:close/>
                    <a:moveTo>
                      <a:pt x="59" y="36"/>
                    </a:moveTo>
                    <a:cubicBezTo>
                      <a:pt x="59" y="37"/>
                      <a:pt x="59" y="37"/>
                      <a:pt x="58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2" y="37"/>
                      <a:pt x="32" y="37"/>
                      <a:pt x="32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59" y="35"/>
                      <a:pt x="59" y="36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62" name="Freeform 36"/>
              <p:cNvSpPr>
                <a:spLocks noEditPoints="1"/>
              </p:cNvSpPr>
              <p:nvPr/>
            </p:nvSpPr>
            <p:spPr bwMode="auto">
              <a:xfrm>
                <a:off x="7197800" y="4011142"/>
                <a:ext cx="496706" cy="414895"/>
              </a:xfrm>
              <a:custGeom>
                <a:avLst/>
                <a:gdLst>
                  <a:gd name="T0" fmla="*/ 71 w 72"/>
                  <a:gd name="T1" fmla="*/ 15 h 60"/>
                  <a:gd name="T2" fmla="*/ 57 w 72"/>
                  <a:gd name="T3" fmla="*/ 17 h 60"/>
                  <a:gd name="T4" fmla="*/ 44 w 72"/>
                  <a:gd name="T5" fmla="*/ 45 h 60"/>
                  <a:gd name="T6" fmla="*/ 12 w 72"/>
                  <a:gd name="T7" fmla="*/ 45 h 60"/>
                  <a:gd name="T8" fmla="*/ 14 w 72"/>
                  <a:gd name="T9" fmla="*/ 48 h 60"/>
                  <a:gd name="T10" fmla="*/ 48 w 72"/>
                  <a:gd name="T11" fmla="*/ 50 h 60"/>
                  <a:gd name="T12" fmla="*/ 14 w 72"/>
                  <a:gd name="T13" fmla="*/ 51 h 60"/>
                  <a:gd name="T14" fmla="*/ 9 w 72"/>
                  <a:gd name="T15" fmla="*/ 44 h 60"/>
                  <a:gd name="T16" fmla="*/ 8 w 72"/>
                  <a:gd name="T17" fmla="*/ 41 h 60"/>
                  <a:gd name="T18" fmla="*/ 1 w 72"/>
                  <a:gd name="T19" fmla="*/ 22 h 60"/>
                  <a:gd name="T20" fmla="*/ 11 w 72"/>
                  <a:gd name="T21" fmla="*/ 40 h 60"/>
                  <a:gd name="T22" fmla="*/ 44 w 72"/>
                  <a:gd name="T23" fmla="*/ 42 h 60"/>
                  <a:gd name="T24" fmla="*/ 54 w 72"/>
                  <a:gd name="T25" fmla="*/ 16 h 60"/>
                  <a:gd name="T26" fmla="*/ 71 w 72"/>
                  <a:gd name="T27" fmla="*/ 12 h 60"/>
                  <a:gd name="T28" fmla="*/ 18 w 72"/>
                  <a:gd name="T29" fmla="*/ 56 h 60"/>
                  <a:gd name="T30" fmla="*/ 11 w 72"/>
                  <a:gd name="T31" fmla="*/ 56 h 60"/>
                  <a:gd name="T32" fmla="*/ 18 w 72"/>
                  <a:gd name="T33" fmla="*/ 56 h 60"/>
                  <a:gd name="T34" fmla="*/ 15 w 72"/>
                  <a:gd name="T35" fmla="*/ 54 h 60"/>
                  <a:gd name="T36" fmla="*/ 15 w 72"/>
                  <a:gd name="T37" fmla="*/ 58 h 60"/>
                  <a:gd name="T38" fmla="*/ 45 w 72"/>
                  <a:gd name="T39" fmla="*/ 56 h 60"/>
                  <a:gd name="T40" fmla="*/ 38 w 72"/>
                  <a:gd name="T41" fmla="*/ 56 h 60"/>
                  <a:gd name="T42" fmla="*/ 45 w 72"/>
                  <a:gd name="T43" fmla="*/ 56 h 60"/>
                  <a:gd name="T44" fmla="*/ 42 w 72"/>
                  <a:gd name="T45" fmla="*/ 54 h 60"/>
                  <a:gd name="T46" fmla="*/ 42 w 72"/>
                  <a:gd name="T47" fmla="*/ 58 h 60"/>
                  <a:gd name="T48" fmla="*/ 46 w 72"/>
                  <a:gd name="T49" fmla="*/ 35 h 60"/>
                  <a:gd name="T50" fmla="*/ 12 w 72"/>
                  <a:gd name="T51" fmla="*/ 34 h 60"/>
                  <a:gd name="T52" fmla="*/ 12 w 72"/>
                  <a:gd name="T53" fmla="*/ 36 h 60"/>
                  <a:gd name="T54" fmla="*/ 46 w 72"/>
                  <a:gd name="T55" fmla="*/ 35 h 60"/>
                  <a:gd name="T56" fmla="*/ 12 w 72"/>
                  <a:gd name="T57" fmla="*/ 39 h 60"/>
                  <a:gd name="T58" fmla="*/ 43 w 72"/>
                  <a:gd name="T59" fmla="*/ 40 h 60"/>
                  <a:gd name="T60" fmla="*/ 43 w 72"/>
                  <a:gd name="T61" fmla="*/ 38 h 60"/>
                  <a:gd name="T62" fmla="*/ 13 w 72"/>
                  <a:gd name="T63" fmla="*/ 28 h 60"/>
                  <a:gd name="T64" fmla="*/ 16 w 72"/>
                  <a:gd name="T65" fmla="*/ 23 h 60"/>
                  <a:gd name="T66" fmla="*/ 28 w 72"/>
                  <a:gd name="T67" fmla="*/ 14 h 60"/>
                  <a:gd name="T68" fmla="*/ 33 w 72"/>
                  <a:gd name="T69" fmla="*/ 17 h 60"/>
                  <a:gd name="T70" fmla="*/ 36 w 72"/>
                  <a:gd name="T71" fmla="*/ 22 h 60"/>
                  <a:gd name="T72" fmla="*/ 39 w 72"/>
                  <a:gd name="T73" fmla="*/ 17 h 60"/>
                  <a:gd name="T74" fmla="*/ 51 w 72"/>
                  <a:gd name="T75" fmla="*/ 7 h 60"/>
                  <a:gd name="T76" fmla="*/ 51 w 72"/>
                  <a:gd name="T77" fmla="*/ 0 h 60"/>
                  <a:gd name="T78" fmla="*/ 49 w 72"/>
                  <a:gd name="T79" fmla="*/ 5 h 60"/>
                  <a:gd name="T80" fmla="*/ 36 w 72"/>
                  <a:gd name="T81" fmla="*/ 15 h 60"/>
                  <a:gd name="T82" fmla="*/ 31 w 72"/>
                  <a:gd name="T83" fmla="*/ 12 h 60"/>
                  <a:gd name="T84" fmla="*/ 28 w 72"/>
                  <a:gd name="T85" fmla="*/ 7 h 60"/>
                  <a:gd name="T86" fmla="*/ 25 w 72"/>
                  <a:gd name="T87" fmla="*/ 11 h 60"/>
                  <a:gd name="T88" fmla="*/ 13 w 72"/>
                  <a:gd name="T89" fmla="*/ 22 h 60"/>
                  <a:gd name="T90" fmla="*/ 13 w 72"/>
                  <a:gd name="T91" fmla="*/ 2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2" h="60">
                    <a:moveTo>
                      <a:pt x="72" y="13"/>
                    </a:moveTo>
                    <a:cubicBezTo>
                      <a:pt x="72" y="14"/>
                      <a:pt x="71" y="15"/>
                      <a:pt x="71" y="15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5"/>
                      <a:pt x="57" y="16"/>
                      <a:pt x="57" y="17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43"/>
                      <a:pt x="46" y="45"/>
                      <a:pt x="4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3" y="45"/>
                      <a:pt x="13" y="45"/>
                      <a:pt x="12" y="45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3" y="48"/>
                      <a:pt x="14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8" y="48"/>
                      <a:pt x="48" y="49"/>
                      <a:pt x="48" y="50"/>
                    </a:cubicBezTo>
                    <a:cubicBezTo>
                      <a:pt x="48" y="50"/>
                      <a:pt x="48" y="51"/>
                      <a:pt x="47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1" y="51"/>
                      <a:pt x="9" y="49"/>
                      <a:pt x="9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8" y="42"/>
                      <a:pt x="8" y="4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2" y="21"/>
                      <a:pt x="3" y="22"/>
                      <a:pt x="3" y="22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3" y="42"/>
                      <a:pt x="1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6" y="41"/>
                      <a:pt x="47" y="40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5" y="13"/>
                      <a:pt x="57" y="12"/>
                      <a:pt x="60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2" y="12"/>
                      <a:pt x="72" y="13"/>
                    </a:cubicBezTo>
                    <a:close/>
                    <a:moveTo>
                      <a:pt x="18" y="56"/>
                    </a:moveTo>
                    <a:cubicBezTo>
                      <a:pt x="18" y="58"/>
                      <a:pt x="17" y="60"/>
                      <a:pt x="15" y="60"/>
                    </a:cubicBezTo>
                    <a:cubicBezTo>
                      <a:pt x="13" y="60"/>
                      <a:pt x="11" y="58"/>
                      <a:pt x="11" y="56"/>
                    </a:cubicBezTo>
                    <a:cubicBezTo>
                      <a:pt x="11" y="54"/>
                      <a:pt x="13" y="52"/>
                      <a:pt x="15" y="52"/>
                    </a:cubicBezTo>
                    <a:cubicBezTo>
                      <a:pt x="17" y="52"/>
                      <a:pt x="18" y="54"/>
                      <a:pt x="18" y="56"/>
                    </a:cubicBezTo>
                    <a:close/>
                    <a:moveTo>
                      <a:pt x="16" y="56"/>
                    </a:moveTo>
                    <a:cubicBezTo>
                      <a:pt x="16" y="55"/>
                      <a:pt x="16" y="54"/>
                      <a:pt x="15" y="54"/>
                    </a:cubicBezTo>
                    <a:cubicBezTo>
                      <a:pt x="14" y="54"/>
                      <a:pt x="13" y="55"/>
                      <a:pt x="13" y="56"/>
                    </a:cubicBezTo>
                    <a:cubicBezTo>
                      <a:pt x="13" y="57"/>
                      <a:pt x="14" y="58"/>
                      <a:pt x="15" y="58"/>
                    </a:cubicBezTo>
                    <a:cubicBezTo>
                      <a:pt x="16" y="58"/>
                      <a:pt x="16" y="57"/>
                      <a:pt x="16" y="56"/>
                    </a:cubicBezTo>
                    <a:close/>
                    <a:moveTo>
                      <a:pt x="45" y="56"/>
                    </a:moveTo>
                    <a:cubicBezTo>
                      <a:pt x="45" y="58"/>
                      <a:pt x="44" y="60"/>
                      <a:pt x="42" y="60"/>
                    </a:cubicBezTo>
                    <a:cubicBezTo>
                      <a:pt x="40" y="60"/>
                      <a:pt x="38" y="58"/>
                      <a:pt x="38" y="56"/>
                    </a:cubicBezTo>
                    <a:cubicBezTo>
                      <a:pt x="38" y="54"/>
                      <a:pt x="40" y="52"/>
                      <a:pt x="42" y="52"/>
                    </a:cubicBezTo>
                    <a:cubicBezTo>
                      <a:pt x="44" y="52"/>
                      <a:pt x="45" y="54"/>
                      <a:pt x="45" y="56"/>
                    </a:cubicBezTo>
                    <a:close/>
                    <a:moveTo>
                      <a:pt x="43" y="56"/>
                    </a:moveTo>
                    <a:cubicBezTo>
                      <a:pt x="43" y="55"/>
                      <a:pt x="43" y="54"/>
                      <a:pt x="42" y="54"/>
                    </a:cubicBezTo>
                    <a:cubicBezTo>
                      <a:pt x="41" y="54"/>
                      <a:pt x="40" y="55"/>
                      <a:pt x="40" y="56"/>
                    </a:cubicBezTo>
                    <a:cubicBezTo>
                      <a:pt x="40" y="57"/>
                      <a:pt x="41" y="58"/>
                      <a:pt x="42" y="58"/>
                    </a:cubicBezTo>
                    <a:cubicBezTo>
                      <a:pt x="43" y="58"/>
                      <a:pt x="43" y="57"/>
                      <a:pt x="43" y="56"/>
                    </a:cubicBezTo>
                    <a:close/>
                    <a:moveTo>
                      <a:pt x="46" y="35"/>
                    </a:moveTo>
                    <a:cubicBezTo>
                      <a:pt x="46" y="34"/>
                      <a:pt x="45" y="34"/>
                      <a:pt x="4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4"/>
                      <a:pt x="11" y="34"/>
                      <a:pt x="11" y="35"/>
                    </a:cubicBezTo>
                    <a:cubicBezTo>
                      <a:pt x="11" y="35"/>
                      <a:pt x="11" y="36"/>
                      <a:pt x="12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6" y="35"/>
                    </a:cubicBezTo>
                    <a:close/>
                    <a:moveTo>
                      <a:pt x="13" y="38"/>
                    </a:moveTo>
                    <a:cubicBezTo>
                      <a:pt x="13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40"/>
                      <a:pt x="44" y="40"/>
                      <a:pt x="44" y="39"/>
                    </a:cubicBezTo>
                    <a:cubicBezTo>
                      <a:pt x="44" y="39"/>
                      <a:pt x="44" y="38"/>
                      <a:pt x="43" y="38"/>
                    </a:cubicBezTo>
                    <a:lnTo>
                      <a:pt x="13" y="38"/>
                    </a:lnTo>
                    <a:close/>
                    <a:moveTo>
                      <a:pt x="13" y="28"/>
                    </a:moveTo>
                    <a:cubicBezTo>
                      <a:pt x="14" y="28"/>
                      <a:pt x="16" y="27"/>
                      <a:pt x="16" y="25"/>
                    </a:cubicBezTo>
                    <a:cubicBezTo>
                      <a:pt x="16" y="24"/>
                      <a:pt x="16" y="24"/>
                      <a:pt x="16" y="2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3"/>
                      <a:pt x="27" y="14"/>
                      <a:pt x="28" y="14"/>
                    </a:cubicBezTo>
                    <a:cubicBezTo>
                      <a:pt x="28" y="14"/>
                      <a:pt x="29" y="13"/>
                      <a:pt x="29" y="13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3" y="18"/>
                      <a:pt x="33" y="19"/>
                    </a:cubicBezTo>
                    <a:cubicBezTo>
                      <a:pt x="33" y="20"/>
                      <a:pt x="34" y="22"/>
                      <a:pt x="36" y="22"/>
                    </a:cubicBezTo>
                    <a:cubicBezTo>
                      <a:pt x="38" y="22"/>
                      <a:pt x="39" y="20"/>
                      <a:pt x="39" y="19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7"/>
                      <a:pt x="51" y="7"/>
                      <a:pt x="51" y="7"/>
                    </a:cubicBezTo>
                    <a:cubicBezTo>
                      <a:pt x="53" y="7"/>
                      <a:pt x="54" y="5"/>
                      <a:pt x="54" y="4"/>
                    </a:cubicBezTo>
                    <a:cubicBezTo>
                      <a:pt x="54" y="2"/>
                      <a:pt x="53" y="0"/>
                      <a:pt x="51" y="0"/>
                    </a:cubicBezTo>
                    <a:cubicBezTo>
                      <a:pt x="50" y="0"/>
                      <a:pt x="48" y="2"/>
                      <a:pt x="48" y="4"/>
                    </a:cubicBezTo>
                    <a:cubicBezTo>
                      <a:pt x="48" y="4"/>
                      <a:pt x="48" y="5"/>
                      <a:pt x="49" y="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6"/>
                      <a:pt x="37" y="15"/>
                      <a:pt x="36" y="15"/>
                    </a:cubicBezTo>
                    <a:cubicBezTo>
                      <a:pt x="36" y="15"/>
                      <a:pt x="35" y="16"/>
                      <a:pt x="35" y="1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9"/>
                      <a:pt x="30" y="7"/>
                      <a:pt x="28" y="7"/>
                    </a:cubicBezTo>
                    <a:cubicBezTo>
                      <a:pt x="26" y="7"/>
                      <a:pt x="25" y="9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3" y="22"/>
                      <a:pt x="13" y="22"/>
                    </a:cubicBezTo>
                    <a:cubicBezTo>
                      <a:pt x="11" y="22"/>
                      <a:pt x="10" y="23"/>
                      <a:pt x="10" y="25"/>
                    </a:cubicBezTo>
                    <a:cubicBezTo>
                      <a:pt x="10" y="27"/>
                      <a:pt x="11" y="28"/>
                      <a:pt x="1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63" name="Freeform 24"/>
              <p:cNvSpPr>
                <a:spLocks noEditPoints="1"/>
              </p:cNvSpPr>
              <p:nvPr/>
            </p:nvSpPr>
            <p:spPr bwMode="auto">
              <a:xfrm>
                <a:off x="5428829" y="1581445"/>
                <a:ext cx="339174" cy="357759"/>
              </a:xfrm>
              <a:custGeom>
                <a:avLst/>
                <a:gdLst>
                  <a:gd name="T0" fmla="*/ 22 w 62"/>
                  <a:gd name="T1" fmla="*/ 32 h 65"/>
                  <a:gd name="T2" fmla="*/ 22 w 62"/>
                  <a:gd name="T3" fmla="*/ 52 h 65"/>
                  <a:gd name="T4" fmla="*/ 26 w 62"/>
                  <a:gd name="T5" fmla="*/ 43 h 65"/>
                  <a:gd name="T6" fmla="*/ 47 w 62"/>
                  <a:gd name="T7" fmla="*/ 7 h 65"/>
                  <a:gd name="T8" fmla="*/ 47 w 62"/>
                  <a:gd name="T9" fmla="*/ 19 h 65"/>
                  <a:gd name="T10" fmla="*/ 40 w 62"/>
                  <a:gd name="T11" fmla="*/ 37 h 65"/>
                  <a:gd name="T12" fmla="*/ 36 w 62"/>
                  <a:gd name="T13" fmla="*/ 27 h 65"/>
                  <a:gd name="T14" fmla="*/ 32 w 62"/>
                  <a:gd name="T15" fmla="*/ 26 h 65"/>
                  <a:gd name="T16" fmla="*/ 24 w 62"/>
                  <a:gd name="T17" fmla="*/ 22 h 65"/>
                  <a:gd name="T18" fmla="*/ 18 w 62"/>
                  <a:gd name="T19" fmla="*/ 21 h 65"/>
                  <a:gd name="T20" fmla="*/ 11 w 62"/>
                  <a:gd name="T21" fmla="*/ 28 h 65"/>
                  <a:gd name="T22" fmla="*/ 6 w 62"/>
                  <a:gd name="T23" fmla="*/ 28 h 65"/>
                  <a:gd name="T24" fmla="*/ 3 w 62"/>
                  <a:gd name="T25" fmla="*/ 38 h 65"/>
                  <a:gd name="T26" fmla="*/ 0 w 62"/>
                  <a:gd name="T27" fmla="*/ 43 h 65"/>
                  <a:gd name="T28" fmla="*/ 3 w 62"/>
                  <a:gd name="T29" fmla="*/ 47 h 65"/>
                  <a:gd name="T30" fmla="*/ 6 w 62"/>
                  <a:gd name="T31" fmla="*/ 58 h 65"/>
                  <a:gd name="T32" fmla="*/ 11 w 62"/>
                  <a:gd name="T33" fmla="*/ 58 h 65"/>
                  <a:gd name="T34" fmla="*/ 18 w 62"/>
                  <a:gd name="T35" fmla="*/ 65 h 65"/>
                  <a:gd name="T36" fmla="*/ 24 w 62"/>
                  <a:gd name="T37" fmla="*/ 64 h 65"/>
                  <a:gd name="T38" fmla="*/ 32 w 62"/>
                  <a:gd name="T39" fmla="*/ 60 h 65"/>
                  <a:gd name="T40" fmla="*/ 36 w 62"/>
                  <a:gd name="T41" fmla="*/ 59 h 65"/>
                  <a:gd name="T42" fmla="*/ 40 w 62"/>
                  <a:gd name="T43" fmla="*/ 49 h 65"/>
                  <a:gd name="T44" fmla="*/ 44 w 62"/>
                  <a:gd name="T45" fmla="*/ 46 h 65"/>
                  <a:gd name="T46" fmla="*/ 38 w 62"/>
                  <a:gd name="T47" fmla="*/ 53 h 65"/>
                  <a:gd name="T48" fmla="*/ 22 w 62"/>
                  <a:gd name="T49" fmla="*/ 58 h 65"/>
                  <a:gd name="T50" fmla="*/ 6 w 62"/>
                  <a:gd name="T51" fmla="*/ 53 h 65"/>
                  <a:gd name="T52" fmla="*/ 7 w 62"/>
                  <a:gd name="T53" fmla="*/ 38 h 65"/>
                  <a:gd name="T54" fmla="*/ 18 w 62"/>
                  <a:gd name="T55" fmla="*/ 24 h 65"/>
                  <a:gd name="T56" fmla="*/ 36 w 62"/>
                  <a:gd name="T57" fmla="*/ 30 h 65"/>
                  <a:gd name="T58" fmla="*/ 41 w 62"/>
                  <a:gd name="T59" fmla="*/ 44 h 65"/>
                  <a:gd name="T60" fmla="*/ 59 w 62"/>
                  <a:gd name="T61" fmla="*/ 11 h 65"/>
                  <a:gd name="T62" fmla="*/ 60 w 62"/>
                  <a:gd name="T63" fmla="*/ 7 h 65"/>
                  <a:gd name="T64" fmla="*/ 54 w 62"/>
                  <a:gd name="T65" fmla="*/ 4 h 65"/>
                  <a:gd name="T66" fmla="*/ 49 w 62"/>
                  <a:gd name="T67" fmla="*/ 0 h 65"/>
                  <a:gd name="T68" fmla="*/ 46 w 62"/>
                  <a:gd name="T69" fmla="*/ 0 h 65"/>
                  <a:gd name="T70" fmla="*/ 40 w 62"/>
                  <a:gd name="T71" fmla="*/ 4 h 65"/>
                  <a:gd name="T72" fmla="*/ 38 w 62"/>
                  <a:gd name="T73" fmla="*/ 4 h 65"/>
                  <a:gd name="T74" fmla="*/ 35 w 62"/>
                  <a:gd name="T75" fmla="*/ 11 h 65"/>
                  <a:gd name="T76" fmla="*/ 33 w 62"/>
                  <a:gd name="T77" fmla="*/ 14 h 65"/>
                  <a:gd name="T78" fmla="*/ 35 w 62"/>
                  <a:gd name="T79" fmla="*/ 18 h 65"/>
                  <a:gd name="T80" fmla="*/ 37 w 62"/>
                  <a:gd name="T81" fmla="*/ 24 h 65"/>
                  <a:gd name="T82" fmla="*/ 40 w 62"/>
                  <a:gd name="T83" fmla="*/ 25 h 65"/>
                  <a:gd name="T84" fmla="*/ 46 w 62"/>
                  <a:gd name="T85" fmla="*/ 28 h 65"/>
                  <a:gd name="T86" fmla="*/ 49 w 62"/>
                  <a:gd name="T87" fmla="*/ 29 h 65"/>
                  <a:gd name="T88" fmla="*/ 54 w 62"/>
                  <a:gd name="T89" fmla="*/ 24 h 65"/>
                  <a:gd name="T90" fmla="*/ 57 w 62"/>
                  <a:gd name="T91" fmla="*/ 24 h 65"/>
                  <a:gd name="T92" fmla="*/ 59 w 62"/>
                  <a:gd name="T93" fmla="*/ 18 h 65"/>
                  <a:gd name="T94" fmla="*/ 61 w 62"/>
                  <a:gd name="T95" fmla="*/ 12 h 65"/>
                  <a:gd name="T96" fmla="*/ 52 w 62"/>
                  <a:gd name="T97" fmla="*/ 22 h 65"/>
                  <a:gd name="T98" fmla="*/ 43 w 62"/>
                  <a:gd name="T99" fmla="*/ 25 h 65"/>
                  <a:gd name="T100" fmla="*/ 36 w 62"/>
                  <a:gd name="T101" fmla="*/ 15 h 65"/>
                  <a:gd name="T102" fmla="*/ 38 w 62"/>
                  <a:gd name="T103" fmla="*/ 7 h 65"/>
                  <a:gd name="T104" fmla="*/ 50 w 62"/>
                  <a:gd name="T105" fmla="*/ 3 h 65"/>
                  <a:gd name="T106" fmla="*/ 56 w 62"/>
                  <a:gd name="T107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65">
                    <a:moveTo>
                      <a:pt x="22" y="32"/>
                    </a:moveTo>
                    <a:cubicBezTo>
                      <a:pt x="15" y="32"/>
                      <a:pt x="11" y="37"/>
                      <a:pt x="11" y="43"/>
                    </a:cubicBezTo>
                    <a:cubicBezTo>
                      <a:pt x="11" y="49"/>
                      <a:pt x="15" y="54"/>
                      <a:pt x="22" y="54"/>
                    </a:cubicBezTo>
                    <a:cubicBezTo>
                      <a:pt x="28" y="54"/>
                      <a:pt x="33" y="49"/>
                      <a:pt x="33" y="43"/>
                    </a:cubicBezTo>
                    <a:cubicBezTo>
                      <a:pt x="33" y="37"/>
                      <a:pt x="28" y="32"/>
                      <a:pt x="22" y="32"/>
                    </a:cubicBezTo>
                    <a:close/>
                    <a:moveTo>
                      <a:pt x="22" y="52"/>
                    </a:moveTo>
                    <a:cubicBezTo>
                      <a:pt x="17" y="52"/>
                      <a:pt x="13" y="48"/>
                      <a:pt x="13" y="43"/>
                    </a:cubicBezTo>
                    <a:cubicBezTo>
                      <a:pt x="13" y="38"/>
                      <a:pt x="17" y="34"/>
                      <a:pt x="22" y="34"/>
                    </a:cubicBezTo>
                    <a:cubicBezTo>
                      <a:pt x="27" y="34"/>
                      <a:pt x="31" y="38"/>
                      <a:pt x="31" y="43"/>
                    </a:cubicBezTo>
                    <a:cubicBezTo>
                      <a:pt x="31" y="48"/>
                      <a:pt x="27" y="52"/>
                      <a:pt x="22" y="52"/>
                    </a:cubicBezTo>
                    <a:close/>
                    <a:moveTo>
                      <a:pt x="26" y="43"/>
                    </a:moveTo>
                    <a:cubicBezTo>
                      <a:pt x="26" y="45"/>
                      <a:pt x="24" y="47"/>
                      <a:pt x="22" y="47"/>
                    </a:cubicBezTo>
                    <a:cubicBezTo>
                      <a:pt x="19" y="47"/>
                      <a:pt x="17" y="45"/>
                      <a:pt x="17" y="43"/>
                    </a:cubicBezTo>
                    <a:cubicBezTo>
                      <a:pt x="17" y="40"/>
                      <a:pt x="19" y="38"/>
                      <a:pt x="22" y="38"/>
                    </a:cubicBezTo>
                    <a:cubicBezTo>
                      <a:pt x="24" y="38"/>
                      <a:pt x="26" y="40"/>
                      <a:pt x="26" y="43"/>
                    </a:cubicBezTo>
                    <a:close/>
                    <a:moveTo>
                      <a:pt x="47" y="7"/>
                    </a:moveTo>
                    <a:cubicBezTo>
                      <a:pt x="43" y="7"/>
                      <a:pt x="40" y="10"/>
                      <a:pt x="40" y="14"/>
                    </a:cubicBezTo>
                    <a:cubicBezTo>
                      <a:pt x="40" y="18"/>
                      <a:pt x="43" y="21"/>
                      <a:pt x="47" y="21"/>
                    </a:cubicBezTo>
                    <a:cubicBezTo>
                      <a:pt x="51" y="21"/>
                      <a:pt x="54" y="18"/>
                      <a:pt x="54" y="14"/>
                    </a:cubicBezTo>
                    <a:cubicBezTo>
                      <a:pt x="54" y="10"/>
                      <a:pt x="51" y="7"/>
                      <a:pt x="47" y="7"/>
                    </a:cubicBezTo>
                    <a:close/>
                    <a:moveTo>
                      <a:pt x="47" y="19"/>
                    </a:moveTo>
                    <a:cubicBezTo>
                      <a:pt x="44" y="19"/>
                      <a:pt x="42" y="17"/>
                      <a:pt x="42" y="14"/>
                    </a:cubicBezTo>
                    <a:cubicBezTo>
                      <a:pt x="42" y="12"/>
                      <a:pt x="44" y="9"/>
                      <a:pt x="47" y="9"/>
                    </a:cubicBezTo>
                    <a:cubicBezTo>
                      <a:pt x="49" y="9"/>
                      <a:pt x="52" y="12"/>
                      <a:pt x="52" y="14"/>
                    </a:cubicBezTo>
                    <a:cubicBezTo>
                      <a:pt x="52" y="17"/>
                      <a:pt x="49" y="19"/>
                      <a:pt x="47" y="19"/>
                    </a:cubicBezTo>
                    <a:close/>
                    <a:moveTo>
                      <a:pt x="43" y="39"/>
                    </a:move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0" y="38"/>
                      <a:pt x="40" y="38"/>
                      <a:pt x="40" y="37"/>
                    </a:cubicBezTo>
                    <a:cubicBezTo>
                      <a:pt x="39" y="36"/>
                      <a:pt x="40" y="36"/>
                      <a:pt x="40" y="35"/>
                    </a:cubicBezTo>
                    <a:cubicBezTo>
                      <a:pt x="41" y="35"/>
                      <a:pt x="41" y="35"/>
                      <a:pt x="42" y="34"/>
                    </a:cubicBezTo>
                    <a:cubicBezTo>
                      <a:pt x="42" y="33"/>
                      <a:pt x="42" y="33"/>
                      <a:pt x="41" y="32"/>
                    </a:cubicBezTo>
                    <a:cubicBezTo>
                      <a:pt x="40" y="31"/>
                      <a:pt x="39" y="29"/>
                      <a:pt x="38" y="28"/>
                    </a:cubicBezTo>
                    <a:cubicBezTo>
                      <a:pt x="38" y="27"/>
                      <a:pt x="37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7"/>
                      <a:pt x="35" y="27"/>
                      <a:pt x="35" y="28"/>
                    </a:cubicBezTo>
                    <a:cubicBezTo>
                      <a:pt x="35" y="28"/>
                      <a:pt x="34" y="28"/>
                      <a:pt x="34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2" y="27"/>
                      <a:pt x="32" y="27"/>
                      <a:pt x="32" y="26"/>
                    </a:cubicBezTo>
                    <a:cubicBezTo>
                      <a:pt x="33" y="25"/>
                      <a:pt x="33" y="25"/>
                      <a:pt x="33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0" y="22"/>
                      <a:pt x="28" y="22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1"/>
                      <a:pt x="25" y="21"/>
                      <a:pt x="24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4" y="24"/>
                      <a:pt x="23" y="24"/>
                      <a:pt x="22" y="24"/>
                    </a:cubicBezTo>
                    <a:cubicBezTo>
                      <a:pt x="21" y="24"/>
                      <a:pt x="20" y="24"/>
                      <a:pt x="20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2"/>
                      <a:pt x="14" y="22"/>
                      <a:pt x="12" y="23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11" y="25"/>
                      <a:pt x="11" y="25"/>
                      <a:pt x="12" y="26"/>
                    </a:cubicBezTo>
                    <a:cubicBezTo>
                      <a:pt x="12" y="27"/>
                      <a:pt x="12" y="27"/>
                      <a:pt x="11" y="28"/>
                    </a:cubicBezTo>
                    <a:cubicBezTo>
                      <a:pt x="11" y="28"/>
                      <a:pt x="11" y="28"/>
                      <a:pt x="10" y="28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9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7"/>
                      <a:pt x="6" y="27"/>
                      <a:pt x="6" y="28"/>
                    </a:cubicBezTo>
                    <a:cubicBezTo>
                      <a:pt x="5" y="29"/>
                      <a:pt x="4" y="31"/>
                      <a:pt x="3" y="32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3" y="35"/>
                      <a:pt x="3" y="35"/>
                      <a:pt x="4" y="35"/>
                    </a:cubicBezTo>
                    <a:cubicBezTo>
                      <a:pt x="4" y="36"/>
                      <a:pt x="5" y="36"/>
                      <a:pt x="4" y="37"/>
                    </a:cubicBezTo>
                    <a:cubicBezTo>
                      <a:pt x="4" y="38"/>
                      <a:pt x="4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1" y="39"/>
                      <a:pt x="0" y="39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1" y="47"/>
                      <a:pt x="1" y="47"/>
                    </a:cubicBezTo>
                    <a:cubicBezTo>
                      <a:pt x="1" y="47"/>
                      <a:pt x="2" y="48"/>
                      <a:pt x="2" y="48"/>
                    </a:cubicBezTo>
                    <a:cubicBezTo>
                      <a:pt x="2" y="48"/>
                      <a:pt x="2" y="48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7"/>
                      <a:pt x="4" y="48"/>
                      <a:pt x="4" y="49"/>
                    </a:cubicBezTo>
                    <a:cubicBezTo>
                      <a:pt x="5" y="49"/>
                      <a:pt x="4" y="50"/>
                      <a:pt x="4" y="51"/>
                    </a:cubicBezTo>
                    <a:cubicBezTo>
                      <a:pt x="3" y="51"/>
                      <a:pt x="3" y="51"/>
                      <a:pt x="2" y="52"/>
                    </a:cubicBezTo>
                    <a:cubicBezTo>
                      <a:pt x="2" y="52"/>
                      <a:pt x="2" y="53"/>
                      <a:pt x="3" y="53"/>
                    </a:cubicBezTo>
                    <a:cubicBezTo>
                      <a:pt x="4" y="55"/>
                      <a:pt x="5" y="57"/>
                      <a:pt x="6" y="58"/>
                    </a:cubicBezTo>
                    <a:cubicBezTo>
                      <a:pt x="6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9" y="58"/>
                      <a:pt x="9" y="58"/>
                    </a:cubicBezTo>
                    <a:cubicBezTo>
                      <a:pt x="9" y="58"/>
                      <a:pt x="10" y="57"/>
                      <a:pt x="10" y="57"/>
                    </a:cubicBezTo>
                    <a:cubicBezTo>
                      <a:pt x="11" y="57"/>
                      <a:pt x="11" y="58"/>
                      <a:pt x="11" y="58"/>
                    </a:cubicBezTo>
                    <a:cubicBezTo>
                      <a:pt x="12" y="58"/>
                      <a:pt x="12" y="59"/>
                      <a:pt x="12" y="60"/>
                    </a:cubicBezTo>
                    <a:cubicBezTo>
                      <a:pt x="11" y="60"/>
                      <a:pt x="11" y="61"/>
                      <a:pt x="11" y="61"/>
                    </a:cubicBezTo>
                    <a:cubicBezTo>
                      <a:pt x="12" y="62"/>
                      <a:pt x="12" y="62"/>
                      <a:pt x="12" y="63"/>
                    </a:cubicBezTo>
                    <a:cubicBezTo>
                      <a:pt x="14" y="64"/>
                      <a:pt x="16" y="64"/>
                      <a:pt x="1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5"/>
                      <a:pt x="19" y="64"/>
                      <a:pt x="20" y="64"/>
                    </a:cubicBezTo>
                    <a:cubicBezTo>
                      <a:pt x="20" y="64"/>
                      <a:pt x="20" y="63"/>
                      <a:pt x="20" y="63"/>
                    </a:cubicBezTo>
                    <a:cubicBezTo>
                      <a:pt x="20" y="62"/>
                      <a:pt x="21" y="61"/>
                      <a:pt x="22" y="61"/>
                    </a:cubicBezTo>
                    <a:cubicBezTo>
                      <a:pt x="23" y="61"/>
                      <a:pt x="24" y="62"/>
                      <a:pt x="24" y="63"/>
                    </a:cubicBezTo>
                    <a:cubicBezTo>
                      <a:pt x="24" y="63"/>
                      <a:pt x="24" y="64"/>
                      <a:pt x="24" y="64"/>
                    </a:cubicBezTo>
                    <a:cubicBezTo>
                      <a:pt x="25" y="64"/>
                      <a:pt x="25" y="65"/>
                      <a:pt x="26" y="65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8" y="64"/>
                      <a:pt x="30" y="64"/>
                      <a:pt x="32" y="63"/>
                    </a:cubicBezTo>
                    <a:cubicBezTo>
                      <a:pt x="32" y="62"/>
                      <a:pt x="32" y="62"/>
                      <a:pt x="33" y="61"/>
                    </a:cubicBezTo>
                    <a:cubicBezTo>
                      <a:pt x="33" y="61"/>
                      <a:pt x="33" y="60"/>
                      <a:pt x="32" y="60"/>
                    </a:cubicBezTo>
                    <a:cubicBezTo>
                      <a:pt x="32" y="59"/>
                      <a:pt x="32" y="58"/>
                      <a:pt x="33" y="58"/>
                    </a:cubicBezTo>
                    <a:cubicBezTo>
                      <a:pt x="33" y="58"/>
                      <a:pt x="33" y="57"/>
                      <a:pt x="34" y="57"/>
                    </a:cubicBezTo>
                    <a:cubicBezTo>
                      <a:pt x="34" y="57"/>
                      <a:pt x="35" y="58"/>
                      <a:pt x="35" y="58"/>
                    </a:cubicBezTo>
                    <a:cubicBezTo>
                      <a:pt x="35" y="58"/>
                      <a:pt x="36" y="59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9"/>
                      <a:pt x="38" y="58"/>
                      <a:pt x="38" y="58"/>
                    </a:cubicBezTo>
                    <a:cubicBezTo>
                      <a:pt x="39" y="57"/>
                      <a:pt x="40" y="55"/>
                      <a:pt x="41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1" y="51"/>
                      <a:pt x="41" y="51"/>
                      <a:pt x="40" y="51"/>
                    </a:cubicBezTo>
                    <a:cubicBezTo>
                      <a:pt x="40" y="50"/>
                      <a:pt x="39" y="49"/>
                      <a:pt x="40" y="49"/>
                    </a:cubicBezTo>
                    <a:cubicBezTo>
                      <a:pt x="40" y="48"/>
                      <a:pt x="40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48"/>
                      <a:pt x="43" y="47"/>
                      <a:pt x="43" y="47"/>
                    </a:cubicBezTo>
                    <a:cubicBezTo>
                      <a:pt x="43" y="47"/>
                      <a:pt x="44" y="46"/>
                      <a:pt x="44" y="46"/>
                    </a:cubicBezTo>
                    <a:cubicBezTo>
                      <a:pt x="44" y="45"/>
                      <a:pt x="44" y="44"/>
                      <a:pt x="44" y="43"/>
                    </a:cubicBezTo>
                    <a:cubicBezTo>
                      <a:pt x="44" y="42"/>
                      <a:pt x="44" y="41"/>
                      <a:pt x="44" y="40"/>
                    </a:cubicBezTo>
                    <a:cubicBezTo>
                      <a:pt x="44" y="39"/>
                      <a:pt x="43" y="39"/>
                      <a:pt x="43" y="39"/>
                    </a:cubicBezTo>
                    <a:close/>
                    <a:moveTo>
                      <a:pt x="37" y="48"/>
                    </a:moveTo>
                    <a:cubicBezTo>
                      <a:pt x="36" y="50"/>
                      <a:pt x="37" y="52"/>
                      <a:pt x="38" y="53"/>
                    </a:cubicBezTo>
                    <a:cubicBezTo>
                      <a:pt x="38" y="54"/>
                      <a:pt x="37" y="54"/>
                      <a:pt x="36" y="55"/>
                    </a:cubicBezTo>
                    <a:cubicBezTo>
                      <a:pt x="35" y="54"/>
                      <a:pt x="33" y="54"/>
                      <a:pt x="31" y="55"/>
                    </a:cubicBezTo>
                    <a:cubicBezTo>
                      <a:pt x="29" y="57"/>
                      <a:pt x="29" y="59"/>
                      <a:pt x="29" y="60"/>
                    </a:cubicBezTo>
                    <a:cubicBezTo>
                      <a:pt x="28" y="61"/>
                      <a:pt x="27" y="61"/>
                      <a:pt x="26" y="61"/>
                    </a:cubicBezTo>
                    <a:cubicBezTo>
                      <a:pt x="26" y="60"/>
                      <a:pt x="24" y="58"/>
                      <a:pt x="22" y="58"/>
                    </a:cubicBezTo>
                    <a:cubicBezTo>
                      <a:pt x="20" y="58"/>
                      <a:pt x="18" y="60"/>
                      <a:pt x="18" y="61"/>
                    </a:cubicBezTo>
                    <a:cubicBezTo>
                      <a:pt x="17" y="61"/>
                      <a:pt x="16" y="61"/>
                      <a:pt x="15" y="60"/>
                    </a:cubicBezTo>
                    <a:cubicBezTo>
                      <a:pt x="15" y="59"/>
                      <a:pt x="15" y="57"/>
                      <a:pt x="13" y="55"/>
                    </a:cubicBezTo>
                    <a:cubicBezTo>
                      <a:pt x="11" y="54"/>
                      <a:pt x="9" y="54"/>
                      <a:pt x="8" y="55"/>
                    </a:cubicBezTo>
                    <a:cubicBezTo>
                      <a:pt x="7" y="54"/>
                      <a:pt x="6" y="54"/>
                      <a:pt x="6" y="53"/>
                    </a:cubicBezTo>
                    <a:cubicBezTo>
                      <a:pt x="7" y="52"/>
                      <a:pt x="8" y="50"/>
                      <a:pt x="7" y="48"/>
                    </a:cubicBezTo>
                    <a:cubicBezTo>
                      <a:pt x="7" y="46"/>
                      <a:pt x="5" y="44"/>
                      <a:pt x="3" y="44"/>
                    </a:cubicBezTo>
                    <a:cubicBezTo>
                      <a:pt x="3" y="44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1"/>
                    </a:cubicBezTo>
                    <a:cubicBezTo>
                      <a:pt x="5" y="41"/>
                      <a:pt x="7" y="40"/>
                      <a:pt x="7" y="38"/>
                    </a:cubicBezTo>
                    <a:cubicBezTo>
                      <a:pt x="8" y="36"/>
                      <a:pt x="7" y="34"/>
                      <a:pt x="6" y="33"/>
                    </a:cubicBezTo>
                    <a:cubicBezTo>
                      <a:pt x="6" y="32"/>
                      <a:pt x="7" y="31"/>
                      <a:pt x="8" y="30"/>
                    </a:cubicBezTo>
                    <a:cubicBezTo>
                      <a:pt x="9" y="32"/>
                      <a:pt x="11" y="32"/>
                      <a:pt x="13" y="30"/>
                    </a:cubicBezTo>
                    <a:cubicBezTo>
                      <a:pt x="15" y="29"/>
                      <a:pt x="15" y="27"/>
                      <a:pt x="15" y="25"/>
                    </a:cubicBezTo>
                    <a:cubicBezTo>
                      <a:pt x="16" y="25"/>
                      <a:pt x="17" y="25"/>
                      <a:pt x="18" y="24"/>
                    </a:cubicBezTo>
                    <a:cubicBezTo>
                      <a:pt x="18" y="26"/>
                      <a:pt x="20" y="27"/>
                      <a:pt x="22" y="27"/>
                    </a:cubicBezTo>
                    <a:cubicBezTo>
                      <a:pt x="24" y="27"/>
                      <a:pt x="26" y="26"/>
                      <a:pt x="26" y="24"/>
                    </a:cubicBezTo>
                    <a:cubicBezTo>
                      <a:pt x="27" y="25"/>
                      <a:pt x="28" y="25"/>
                      <a:pt x="29" y="25"/>
                    </a:cubicBezTo>
                    <a:cubicBezTo>
                      <a:pt x="29" y="27"/>
                      <a:pt x="29" y="29"/>
                      <a:pt x="31" y="30"/>
                    </a:cubicBezTo>
                    <a:cubicBezTo>
                      <a:pt x="33" y="32"/>
                      <a:pt x="35" y="32"/>
                      <a:pt x="36" y="30"/>
                    </a:cubicBezTo>
                    <a:cubicBezTo>
                      <a:pt x="37" y="31"/>
                      <a:pt x="38" y="32"/>
                      <a:pt x="38" y="33"/>
                    </a:cubicBezTo>
                    <a:cubicBezTo>
                      <a:pt x="37" y="34"/>
                      <a:pt x="36" y="36"/>
                      <a:pt x="37" y="38"/>
                    </a:cubicBezTo>
                    <a:cubicBezTo>
                      <a:pt x="37" y="40"/>
                      <a:pt x="39" y="41"/>
                      <a:pt x="41" y="41"/>
                    </a:cubicBezTo>
                    <a:cubicBezTo>
                      <a:pt x="41" y="42"/>
                      <a:pt x="41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39" y="44"/>
                      <a:pt x="37" y="46"/>
                      <a:pt x="37" y="48"/>
                    </a:cubicBezTo>
                    <a:close/>
                    <a:moveTo>
                      <a:pt x="61" y="12"/>
                    </a:moveTo>
                    <a:cubicBezTo>
                      <a:pt x="61" y="12"/>
                      <a:pt x="61" y="11"/>
                      <a:pt x="61" y="11"/>
                    </a:cubicBezTo>
                    <a:cubicBezTo>
                      <a:pt x="60" y="11"/>
                      <a:pt x="60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60" y="10"/>
                      <a:pt x="60" y="9"/>
                    </a:cubicBezTo>
                    <a:cubicBezTo>
                      <a:pt x="60" y="9"/>
                      <a:pt x="60" y="8"/>
                      <a:pt x="60" y="7"/>
                    </a:cubicBezTo>
                    <a:cubicBezTo>
                      <a:pt x="59" y="6"/>
                      <a:pt x="58" y="5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5" y="3"/>
                      <a:pt x="54" y="2"/>
                    </a:cubicBezTo>
                    <a:cubicBezTo>
                      <a:pt x="54" y="2"/>
                      <a:pt x="54" y="1"/>
                      <a:pt x="53" y="1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7" y="1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6" y="1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4" y="0"/>
                    </a:cubicBezTo>
                    <a:cubicBezTo>
                      <a:pt x="43" y="0"/>
                      <a:pt x="42" y="1"/>
                      <a:pt x="41" y="1"/>
                    </a:cubicBezTo>
                    <a:cubicBezTo>
                      <a:pt x="40" y="1"/>
                      <a:pt x="40" y="2"/>
                      <a:pt x="40" y="2"/>
                    </a:cubicBezTo>
                    <a:cubicBezTo>
                      <a:pt x="40" y="3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39" y="4"/>
                    </a:cubicBezTo>
                    <a:cubicBezTo>
                      <a:pt x="39" y="4"/>
                      <a:pt x="39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5"/>
                      <a:pt x="35" y="6"/>
                      <a:pt x="34" y="7"/>
                    </a:cubicBezTo>
                    <a:cubicBezTo>
                      <a:pt x="34" y="8"/>
                      <a:pt x="34" y="9"/>
                      <a:pt x="34" y="9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33" y="13"/>
                      <a:pt x="33" y="14"/>
                      <a:pt x="33" y="14"/>
                    </a:cubicBezTo>
                    <a:cubicBezTo>
                      <a:pt x="33" y="15"/>
                      <a:pt x="33" y="16"/>
                      <a:pt x="33" y="16"/>
                    </a:cubicBezTo>
                    <a:cubicBezTo>
                      <a:pt x="33" y="17"/>
                      <a:pt x="33" y="17"/>
                      <a:pt x="33" y="18"/>
                    </a:cubicBezTo>
                    <a:cubicBezTo>
                      <a:pt x="34" y="18"/>
                      <a:pt x="34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4" y="19"/>
                      <a:pt x="34" y="20"/>
                    </a:cubicBezTo>
                    <a:cubicBezTo>
                      <a:pt x="34" y="20"/>
                      <a:pt x="34" y="21"/>
                      <a:pt x="34" y="21"/>
                    </a:cubicBezTo>
                    <a:cubicBezTo>
                      <a:pt x="35" y="22"/>
                      <a:pt x="36" y="23"/>
                      <a:pt x="37" y="24"/>
                    </a:cubicBezTo>
                    <a:cubicBezTo>
                      <a:pt x="37" y="25"/>
                      <a:pt x="37" y="25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5"/>
                      <a:pt x="39" y="25"/>
                      <a:pt x="39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4"/>
                      <a:pt x="40" y="24"/>
                      <a:pt x="40" y="25"/>
                    </a:cubicBezTo>
                    <a:cubicBezTo>
                      <a:pt x="40" y="25"/>
                      <a:pt x="40" y="26"/>
                      <a:pt x="40" y="26"/>
                    </a:cubicBezTo>
                    <a:cubicBezTo>
                      <a:pt x="40" y="27"/>
                      <a:pt x="40" y="27"/>
                      <a:pt x="41" y="27"/>
                    </a:cubicBezTo>
                    <a:cubicBezTo>
                      <a:pt x="42" y="28"/>
                      <a:pt x="43" y="28"/>
                      <a:pt x="44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6" y="28"/>
                      <a:pt x="46" y="28"/>
                    </a:cubicBezTo>
                    <a:cubicBezTo>
                      <a:pt x="46" y="28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8" y="28"/>
                      <a:pt x="48" y="28"/>
                    </a:cubicBezTo>
                    <a:cubicBezTo>
                      <a:pt x="48" y="28"/>
                      <a:pt x="49" y="29"/>
                      <a:pt x="49" y="29"/>
                    </a:cubicBezTo>
                    <a:cubicBezTo>
                      <a:pt x="49" y="29"/>
                      <a:pt x="49" y="29"/>
                      <a:pt x="50" y="29"/>
                    </a:cubicBezTo>
                    <a:cubicBezTo>
                      <a:pt x="51" y="28"/>
                      <a:pt x="52" y="28"/>
                      <a:pt x="53" y="27"/>
                    </a:cubicBezTo>
                    <a:cubicBezTo>
                      <a:pt x="54" y="27"/>
                      <a:pt x="54" y="27"/>
                      <a:pt x="54" y="26"/>
                    </a:cubicBezTo>
                    <a:cubicBezTo>
                      <a:pt x="55" y="26"/>
                      <a:pt x="54" y="25"/>
                      <a:pt x="54" y="25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5" y="24"/>
                    </a:cubicBezTo>
                    <a:cubicBezTo>
                      <a:pt x="55" y="25"/>
                      <a:pt x="55" y="25"/>
                      <a:pt x="56" y="25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7" y="25"/>
                      <a:pt x="57" y="25"/>
                      <a:pt x="57" y="24"/>
                    </a:cubicBezTo>
                    <a:cubicBezTo>
                      <a:pt x="58" y="23"/>
                      <a:pt x="59" y="22"/>
                      <a:pt x="60" y="21"/>
                    </a:cubicBezTo>
                    <a:cubicBezTo>
                      <a:pt x="60" y="21"/>
                      <a:pt x="60" y="20"/>
                      <a:pt x="60" y="20"/>
                    </a:cubicBezTo>
                    <a:cubicBezTo>
                      <a:pt x="60" y="19"/>
                      <a:pt x="59" y="19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1" y="17"/>
                      <a:pt x="61" y="17"/>
                      <a:pt x="61" y="16"/>
                    </a:cubicBezTo>
                    <a:cubicBezTo>
                      <a:pt x="61" y="16"/>
                      <a:pt x="62" y="15"/>
                      <a:pt x="62" y="14"/>
                    </a:cubicBezTo>
                    <a:cubicBezTo>
                      <a:pt x="62" y="14"/>
                      <a:pt x="61" y="13"/>
                      <a:pt x="61" y="12"/>
                    </a:cubicBezTo>
                    <a:close/>
                    <a:moveTo>
                      <a:pt x="58" y="15"/>
                    </a:moveTo>
                    <a:cubicBezTo>
                      <a:pt x="57" y="15"/>
                      <a:pt x="56" y="16"/>
                      <a:pt x="56" y="17"/>
                    </a:cubicBezTo>
                    <a:cubicBezTo>
                      <a:pt x="55" y="18"/>
                      <a:pt x="56" y="20"/>
                      <a:pt x="57" y="21"/>
                    </a:cubicBezTo>
                    <a:cubicBezTo>
                      <a:pt x="56" y="21"/>
                      <a:pt x="56" y="21"/>
                      <a:pt x="56" y="22"/>
                    </a:cubicBezTo>
                    <a:cubicBezTo>
                      <a:pt x="55" y="21"/>
                      <a:pt x="53" y="21"/>
                      <a:pt x="52" y="22"/>
                    </a:cubicBezTo>
                    <a:cubicBezTo>
                      <a:pt x="51" y="23"/>
                      <a:pt x="51" y="24"/>
                      <a:pt x="51" y="25"/>
                    </a:cubicBezTo>
                    <a:cubicBezTo>
                      <a:pt x="51" y="25"/>
                      <a:pt x="50" y="25"/>
                      <a:pt x="50" y="25"/>
                    </a:cubicBezTo>
                    <a:cubicBezTo>
                      <a:pt x="49" y="24"/>
                      <a:pt x="48" y="24"/>
                      <a:pt x="47" y="24"/>
                    </a:cubicBezTo>
                    <a:cubicBezTo>
                      <a:pt x="46" y="24"/>
                      <a:pt x="45" y="24"/>
                      <a:pt x="44" y="25"/>
                    </a:cubicBezTo>
                    <a:cubicBezTo>
                      <a:pt x="44" y="25"/>
                      <a:pt x="43" y="25"/>
                      <a:pt x="43" y="25"/>
                    </a:cubicBezTo>
                    <a:cubicBezTo>
                      <a:pt x="43" y="24"/>
                      <a:pt x="43" y="23"/>
                      <a:pt x="42" y="22"/>
                    </a:cubicBezTo>
                    <a:cubicBezTo>
                      <a:pt x="41" y="21"/>
                      <a:pt x="39" y="21"/>
                      <a:pt x="38" y="22"/>
                    </a:cubicBezTo>
                    <a:cubicBezTo>
                      <a:pt x="38" y="21"/>
                      <a:pt x="38" y="21"/>
                      <a:pt x="37" y="21"/>
                    </a:cubicBezTo>
                    <a:cubicBezTo>
                      <a:pt x="38" y="20"/>
                      <a:pt x="39" y="18"/>
                      <a:pt x="38" y="17"/>
                    </a:cubicBezTo>
                    <a:cubicBezTo>
                      <a:pt x="38" y="16"/>
                      <a:pt x="37" y="15"/>
                      <a:pt x="36" y="15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8" y="13"/>
                      <a:pt x="38" y="11"/>
                    </a:cubicBezTo>
                    <a:cubicBezTo>
                      <a:pt x="39" y="10"/>
                      <a:pt x="38" y="9"/>
                      <a:pt x="37" y="8"/>
                    </a:cubicBezTo>
                    <a:cubicBezTo>
                      <a:pt x="38" y="8"/>
                      <a:pt x="38" y="7"/>
                      <a:pt x="38" y="7"/>
                    </a:cubicBezTo>
                    <a:cubicBezTo>
                      <a:pt x="39" y="8"/>
                      <a:pt x="41" y="8"/>
                      <a:pt x="42" y="7"/>
                    </a:cubicBezTo>
                    <a:cubicBezTo>
                      <a:pt x="43" y="6"/>
                      <a:pt x="43" y="5"/>
                      <a:pt x="43" y="4"/>
                    </a:cubicBezTo>
                    <a:cubicBezTo>
                      <a:pt x="43" y="3"/>
                      <a:pt x="44" y="3"/>
                      <a:pt x="44" y="3"/>
                    </a:cubicBezTo>
                    <a:cubicBezTo>
                      <a:pt x="45" y="4"/>
                      <a:pt x="46" y="5"/>
                      <a:pt x="47" y="5"/>
                    </a:cubicBezTo>
                    <a:cubicBezTo>
                      <a:pt x="48" y="5"/>
                      <a:pt x="49" y="4"/>
                      <a:pt x="50" y="3"/>
                    </a:cubicBezTo>
                    <a:cubicBezTo>
                      <a:pt x="50" y="3"/>
                      <a:pt x="51" y="3"/>
                      <a:pt x="51" y="4"/>
                    </a:cubicBezTo>
                    <a:cubicBezTo>
                      <a:pt x="51" y="5"/>
                      <a:pt x="51" y="6"/>
                      <a:pt x="52" y="7"/>
                    </a:cubicBezTo>
                    <a:cubicBezTo>
                      <a:pt x="53" y="8"/>
                      <a:pt x="55" y="8"/>
                      <a:pt x="56" y="7"/>
                    </a:cubicBezTo>
                    <a:cubicBezTo>
                      <a:pt x="56" y="7"/>
                      <a:pt x="56" y="8"/>
                      <a:pt x="57" y="8"/>
                    </a:cubicBezTo>
                    <a:cubicBezTo>
                      <a:pt x="56" y="9"/>
                      <a:pt x="55" y="10"/>
                      <a:pt x="56" y="11"/>
                    </a:cubicBezTo>
                    <a:cubicBezTo>
                      <a:pt x="56" y="13"/>
                      <a:pt x="57" y="14"/>
                      <a:pt x="58" y="14"/>
                    </a:cubicBezTo>
                    <a:cubicBezTo>
                      <a:pt x="58" y="14"/>
                      <a:pt x="59" y="14"/>
                      <a:pt x="59" y="14"/>
                    </a:cubicBezTo>
                    <a:cubicBezTo>
                      <a:pt x="59" y="15"/>
                      <a:pt x="58" y="15"/>
                      <a:pt x="58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64" name="Freeform 87"/>
              <p:cNvSpPr>
                <a:spLocks noEditPoints="1"/>
              </p:cNvSpPr>
              <p:nvPr/>
            </p:nvSpPr>
            <p:spPr bwMode="auto">
              <a:xfrm>
                <a:off x="6973308" y="3475684"/>
                <a:ext cx="488527" cy="569946"/>
              </a:xfrm>
              <a:custGeom>
                <a:avLst/>
                <a:gdLst>
                  <a:gd name="T0" fmla="*/ 18 w 58"/>
                  <a:gd name="T1" fmla="*/ 37 h 68"/>
                  <a:gd name="T2" fmla="*/ 17 w 58"/>
                  <a:gd name="T3" fmla="*/ 31 h 68"/>
                  <a:gd name="T4" fmla="*/ 40 w 58"/>
                  <a:gd name="T5" fmla="*/ 16 h 68"/>
                  <a:gd name="T6" fmla="*/ 17 w 58"/>
                  <a:gd name="T7" fmla="*/ 30 h 68"/>
                  <a:gd name="T8" fmla="*/ 44 w 58"/>
                  <a:gd name="T9" fmla="*/ 18 h 68"/>
                  <a:gd name="T10" fmla="*/ 17 w 58"/>
                  <a:gd name="T11" fmla="*/ 23 h 68"/>
                  <a:gd name="T12" fmla="*/ 30 w 58"/>
                  <a:gd name="T13" fmla="*/ 16 h 68"/>
                  <a:gd name="T14" fmla="*/ 14 w 58"/>
                  <a:gd name="T15" fmla="*/ 21 h 68"/>
                  <a:gd name="T16" fmla="*/ 34 w 58"/>
                  <a:gd name="T17" fmla="*/ 66 h 68"/>
                  <a:gd name="T18" fmla="*/ 28 w 58"/>
                  <a:gd name="T19" fmla="*/ 68 h 68"/>
                  <a:gd name="T20" fmla="*/ 20 w 58"/>
                  <a:gd name="T21" fmla="*/ 62 h 68"/>
                  <a:gd name="T22" fmla="*/ 23 w 58"/>
                  <a:gd name="T23" fmla="*/ 50 h 68"/>
                  <a:gd name="T24" fmla="*/ 17 w 58"/>
                  <a:gd name="T25" fmla="*/ 44 h 68"/>
                  <a:gd name="T26" fmla="*/ 40 w 58"/>
                  <a:gd name="T27" fmla="*/ 30 h 68"/>
                  <a:gd name="T28" fmla="*/ 25 w 58"/>
                  <a:gd name="T29" fmla="*/ 41 h 68"/>
                  <a:gd name="T30" fmla="*/ 29 w 58"/>
                  <a:gd name="T31" fmla="*/ 50 h 68"/>
                  <a:gd name="T32" fmla="*/ 40 w 58"/>
                  <a:gd name="T33" fmla="*/ 39 h 68"/>
                  <a:gd name="T34" fmla="*/ 35 w 58"/>
                  <a:gd name="T35" fmla="*/ 50 h 68"/>
                  <a:gd name="T36" fmla="*/ 34 w 58"/>
                  <a:gd name="T37" fmla="*/ 52 h 68"/>
                  <a:gd name="T38" fmla="*/ 33 w 58"/>
                  <a:gd name="T39" fmla="*/ 52 h 68"/>
                  <a:gd name="T40" fmla="*/ 28 w 58"/>
                  <a:gd name="T41" fmla="*/ 52 h 68"/>
                  <a:gd name="T42" fmla="*/ 22 w 58"/>
                  <a:gd name="T43" fmla="*/ 54 h 68"/>
                  <a:gd name="T44" fmla="*/ 25 w 58"/>
                  <a:gd name="T45" fmla="*/ 64 h 68"/>
                  <a:gd name="T46" fmla="*/ 36 w 58"/>
                  <a:gd name="T47" fmla="*/ 62 h 68"/>
                  <a:gd name="T48" fmla="*/ 39 w 58"/>
                  <a:gd name="T49" fmla="*/ 9 h 68"/>
                  <a:gd name="T50" fmla="*/ 41 w 58"/>
                  <a:gd name="T51" fmla="*/ 10 h 68"/>
                  <a:gd name="T52" fmla="*/ 42 w 58"/>
                  <a:gd name="T53" fmla="*/ 4 h 68"/>
                  <a:gd name="T54" fmla="*/ 15 w 58"/>
                  <a:gd name="T55" fmla="*/ 54 h 68"/>
                  <a:gd name="T56" fmla="*/ 19 w 58"/>
                  <a:gd name="T57" fmla="*/ 49 h 68"/>
                  <a:gd name="T58" fmla="*/ 48 w 58"/>
                  <a:gd name="T59" fmla="*/ 19 h 68"/>
                  <a:gd name="T60" fmla="*/ 54 w 58"/>
                  <a:gd name="T61" fmla="*/ 14 h 68"/>
                  <a:gd name="T62" fmla="*/ 47 w 58"/>
                  <a:gd name="T63" fmla="*/ 18 h 68"/>
                  <a:gd name="T64" fmla="*/ 4 w 58"/>
                  <a:gd name="T65" fmla="*/ 42 h 68"/>
                  <a:gd name="T66" fmla="*/ 5 w 58"/>
                  <a:gd name="T67" fmla="*/ 44 h 68"/>
                  <a:gd name="T68" fmla="*/ 9 w 58"/>
                  <a:gd name="T69" fmla="*/ 39 h 68"/>
                  <a:gd name="T70" fmla="*/ 50 w 58"/>
                  <a:gd name="T71" fmla="*/ 29 h 68"/>
                  <a:gd name="T72" fmla="*/ 58 w 58"/>
                  <a:gd name="T73" fmla="*/ 29 h 68"/>
                  <a:gd name="T74" fmla="*/ 7 w 58"/>
                  <a:gd name="T75" fmla="*/ 28 h 68"/>
                  <a:gd name="T76" fmla="*/ 1 w 58"/>
                  <a:gd name="T77" fmla="*/ 30 h 68"/>
                  <a:gd name="T78" fmla="*/ 49 w 58"/>
                  <a:gd name="T79" fmla="*/ 39 h 68"/>
                  <a:gd name="T80" fmla="*/ 53 w 58"/>
                  <a:gd name="T81" fmla="*/ 44 h 68"/>
                  <a:gd name="T82" fmla="*/ 54 w 58"/>
                  <a:gd name="T83" fmla="*/ 42 h 68"/>
                  <a:gd name="T84" fmla="*/ 4 w 58"/>
                  <a:gd name="T85" fmla="*/ 14 h 68"/>
                  <a:gd name="T86" fmla="*/ 10 w 58"/>
                  <a:gd name="T87" fmla="*/ 19 h 68"/>
                  <a:gd name="T88" fmla="*/ 5 w 58"/>
                  <a:gd name="T89" fmla="*/ 14 h 68"/>
                  <a:gd name="T90" fmla="*/ 39 w 58"/>
                  <a:gd name="T91" fmla="*/ 49 h 68"/>
                  <a:gd name="T92" fmla="*/ 44 w 58"/>
                  <a:gd name="T93" fmla="*/ 54 h 68"/>
                  <a:gd name="T94" fmla="*/ 17 w 58"/>
                  <a:gd name="T95" fmla="*/ 10 h 68"/>
                  <a:gd name="T96" fmla="*/ 19 w 58"/>
                  <a:gd name="T97" fmla="*/ 9 h 68"/>
                  <a:gd name="T98" fmla="*/ 14 w 58"/>
                  <a:gd name="T99" fmla="*/ 5 h 68"/>
                  <a:gd name="T100" fmla="*/ 30 w 58"/>
                  <a:gd name="T101" fmla="*/ 7 h 68"/>
                  <a:gd name="T102" fmla="*/ 28 w 58"/>
                  <a:gd name="T103" fmla="*/ 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" h="68">
                    <a:moveTo>
                      <a:pt x="44" y="25"/>
                    </a:moveTo>
                    <a:cubicBezTo>
                      <a:pt x="44" y="26"/>
                      <a:pt x="42" y="28"/>
                      <a:pt x="41" y="2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7" y="37"/>
                      <a:pt x="17" y="37"/>
                    </a:cubicBezTo>
                    <a:cubicBezTo>
                      <a:pt x="15" y="37"/>
                      <a:pt x="14" y="36"/>
                      <a:pt x="14" y="35"/>
                    </a:cubicBezTo>
                    <a:cubicBezTo>
                      <a:pt x="14" y="33"/>
                      <a:pt x="16" y="32"/>
                      <a:pt x="17" y="31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2" y="22"/>
                      <a:pt x="44" y="23"/>
                      <a:pt x="44" y="25"/>
                    </a:cubicBezTo>
                    <a:close/>
                    <a:moveTo>
                      <a:pt x="40" y="16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4" y="26"/>
                      <a:pt x="14" y="28"/>
                    </a:cubicBezTo>
                    <a:cubicBezTo>
                      <a:pt x="14" y="29"/>
                      <a:pt x="15" y="30"/>
                      <a:pt x="17" y="30"/>
                    </a:cubicBezTo>
                    <a:cubicBezTo>
                      <a:pt x="17" y="30"/>
                      <a:pt x="18" y="30"/>
                      <a:pt x="18" y="30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21"/>
                      <a:pt x="44" y="19"/>
                      <a:pt x="44" y="18"/>
                    </a:cubicBezTo>
                    <a:cubicBezTo>
                      <a:pt x="44" y="16"/>
                      <a:pt x="42" y="15"/>
                      <a:pt x="40" y="16"/>
                    </a:cubicBezTo>
                    <a:close/>
                    <a:moveTo>
                      <a:pt x="14" y="21"/>
                    </a:moveTo>
                    <a:cubicBezTo>
                      <a:pt x="14" y="22"/>
                      <a:pt x="15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9" y="19"/>
                      <a:pt x="30" y="17"/>
                      <a:pt x="30" y="16"/>
                    </a:cubicBezTo>
                    <a:cubicBezTo>
                      <a:pt x="30" y="14"/>
                      <a:pt x="28" y="13"/>
                      <a:pt x="26" y="14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8"/>
                      <a:pt x="14" y="19"/>
                      <a:pt x="14" y="21"/>
                    </a:cubicBezTo>
                    <a:close/>
                    <a:moveTo>
                      <a:pt x="38" y="54"/>
                    </a:move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4"/>
                      <a:pt x="36" y="66"/>
                      <a:pt x="34" y="66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67"/>
                      <a:pt x="32" y="68"/>
                      <a:pt x="30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6" y="68"/>
                      <a:pt x="25" y="67"/>
                      <a:pt x="25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0" y="64"/>
                      <a:pt x="20" y="62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2"/>
                      <a:pt x="22" y="51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47"/>
                      <a:pt x="21" y="44"/>
                      <a:pt x="20" y="43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44"/>
                      <a:pt x="17" y="44"/>
                      <a:pt x="17" y="44"/>
                    </a:cubicBezTo>
                    <a:cubicBezTo>
                      <a:pt x="15" y="44"/>
                      <a:pt x="14" y="43"/>
                      <a:pt x="14" y="42"/>
                    </a:cubicBezTo>
                    <a:cubicBezTo>
                      <a:pt x="14" y="40"/>
                      <a:pt x="16" y="39"/>
                      <a:pt x="17" y="3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2" y="29"/>
                      <a:pt x="44" y="30"/>
                      <a:pt x="44" y="32"/>
                    </a:cubicBezTo>
                    <a:cubicBezTo>
                      <a:pt x="44" y="33"/>
                      <a:pt x="42" y="35"/>
                      <a:pt x="41" y="36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7" y="43"/>
                      <a:pt x="29" y="46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3"/>
                      <a:pt x="36" y="38"/>
                      <a:pt x="37" y="38"/>
                    </a:cubicBezTo>
                    <a:cubicBezTo>
                      <a:pt x="38" y="37"/>
                      <a:pt x="39" y="38"/>
                      <a:pt x="40" y="39"/>
                    </a:cubicBezTo>
                    <a:cubicBezTo>
                      <a:pt x="41" y="40"/>
                      <a:pt x="41" y="42"/>
                      <a:pt x="39" y="43"/>
                    </a:cubicBezTo>
                    <a:cubicBezTo>
                      <a:pt x="39" y="43"/>
                      <a:pt x="35" y="46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51"/>
                      <a:pt x="38" y="52"/>
                      <a:pt x="38" y="54"/>
                    </a:cubicBezTo>
                    <a:close/>
                    <a:moveTo>
                      <a:pt x="36" y="54"/>
                    </a:moveTo>
                    <a:cubicBezTo>
                      <a:pt x="36" y="53"/>
                      <a:pt x="35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3" y="52"/>
                      <a:pt x="22" y="53"/>
                      <a:pt x="22" y="54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63"/>
                      <a:pt x="23" y="64"/>
                      <a:pt x="24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5" y="64"/>
                      <a:pt x="36" y="63"/>
                      <a:pt x="36" y="62"/>
                    </a:cubicBezTo>
                    <a:lnTo>
                      <a:pt x="36" y="54"/>
                    </a:lnTo>
                    <a:close/>
                    <a:moveTo>
                      <a:pt x="42" y="4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41" y="11"/>
                      <a:pt x="41" y="10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4"/>
                      <a:pt x="44" y="4"/>
                    </a:cubicBezTo>
                    <a:cubicBezTo>
                      <a:pt x="43" y="4"/>
                      <a:pt x="42" y="4"/>
                      <a:pt x="42" y="4"/>
                    </a:cubicBezTo>
                    <a:close/>
                    <a:moveTo>
                      <a:pt x="17" y="48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6" y="54"/>
                      <a:pt x="16" y="54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48"/>
                      <a:pt x="19" y="47"/>
                      <a:pt x="18" y="47"/>
                    </a:cubicBezTo>
                    <a:cubicBezTo>
                      <a:pt x="18" y="47"/>
                      <a:pt x="17" y="47"/>
                      <a:pt x="17" y="48"/>
                    </a:cubicBezTo>
                    <a:close/>
                    <a:moveTo>
                      <a:pt x="48" y="19"/>
                    </a:moveTo>
                    <a:cubicBezTo>
                      <a:pt x="48" y="19"/>
                      <a:pt x="48" y="19"/>
                      <a:pt x="49" y="19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5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7"/>
                      <a:pt x="47" y="18"/>
                      <a:pt x="47" y="18"/>
                    </a:cubicBezTo>
                    <a:cubicBezTo>
                      <a:pt x="47" y="19"/>
                      <a:pt x="48" y="19"/>
                      <a:pt x="48" y="19"/>
                    </a:cubicBezTo>
                    <a:close/>
                    <a:moveTo>
                      <a:pt x="9" y="39"/>
                    </a:move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3"/>
                      <a:pt x="4" y="43"/>
                    </a:cubicBezTo>
                    <a:cubicBezTo>
                      <a:pt x="4" y="44"/>
                      <a:pt x="4" y="44"/>
                      <a:pt x="5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1" y="41"/>
                      <a:pt x="11" y="40"/>
                      <a:pt x="11" y="40"/>
                    </a:cubicBezTo>
                    <a:cubicBezTo>
                      <a:pt x="10" y="39"/>
                      <a:pt x="10" y="39"/>
                      <a:pt x="9" y="39"/>
                    </a:cubicBezTo>
                    <a:close/>
                    <a:moveTo>
                      <a:pt x="57" y="28"/>
                    </a:move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50" y="30"/>
                      <a:pt x="51" y="30"/>
                      <a:pt x="51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30"/>
                      <a:pt x="58" y="29"/>
                    </a:cubicBezTo>
                    <a:cubicBezTo>
                      <a:pt x="58" y="28"/>
                      <a:pt x="58" y="28"/>
                      <a:pt x="57" y="28"/>
                    </a:cubicBezTo>
                    <a:close/>
                    <a:moveTo>
                      <a:pt x="8" y="29"/>
                    </a:moveTo>
                    <a:cubicBezTo>
                      <a:pt x="8" y="28"/>
                      <a:pt x="7" y="28"/>
                      <a:pt x="7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30"/>
                      <a:pt x="0" y="30"/>
                      <a:pt x="1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0"/>
                      <a:pt x="8" y="30"/>
                      <a:pt x="8" y="29"/>
                    </a:cubicBezTo>
                    <a:close/>
                    <a:moveTo>
                      <a:pt x="49" y="39"/>
                    </a:moveTo>
                    <a:cubicBezTo>
                      <a:pt x="48" y="39"/>
                      <a:pt x="48" y="39"/>
                      <a:pt x="47" y="40"/>
                    </a:cubicBezTo>
                    <a:cubicBezTo>
                      <a:pt x="47" y="40"/>
                      <a:pt x="47" y="41"/>
                      <a:pt x="48" y="41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4"/>
                      <a:pt x="54" y="44"/>
                      <a:pt x="54" y="43"/>
                    </a:cubicBezTo>
                    <a:cubicBezTo>
                      <a:pt x="54" y="43"/>
                      <a:pt x="54" y="42"/>
                      <a:pt x="54" y="42"/>
                    </a:cubicBezTo>
                    <a:lnTo>
                      <a:pt x="49" y="39"/>
                    </a:lnTo>
                    <a:close/>
                    <a:moveTo>
                      <a:pt x="5" y="14"/>
                    </a:moveTo>
                    <a:cubicBezTo>
                      <a:pt x="5" y="14"/>
                      <a:pt x="4" y="14"/>
                      <a:pt x="4" y="14"/>
                    </a:cubicBezTo>
                    <a:cubicBezTo>
                      <a:pt x="4" y="15"/>
                      <a:pt x="4" y="16"/>
                      <a:pt x="4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1" y="19"/>
                      <a:pt x="11" y="18"/>
                    </a:cubicBezTo>
                    <a:cubicBezTo>
                      <a:pt x="11" y="18"/>
                      <a:pt x="11" y="17"/>
                      <a:pt x="10" y="17"/>
                    </a:cubicBezTo>
                    <a:lnTo>
                      <a:pt x="5" y="14"/>
                    </a:lnTo>
                    <a:close/>
                    <a:moveTo>
                      <a:pt x="41" y="48"/>
                    </a:moveTo>
                    <a:cubicBezTo>
                      <a:pt x="41" y="47"/>
                      <a:pt x="40" y="47"/>
                      <a:pt x="40" y="47"/>
                    </a:cubicBezTo>
                    <a:cubicBezTo>
                      <a:pt x="39" y="47"/>
                      <a:pt x="39" y="48"/>
                      <a:pt x="39" y="49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4" y="54"/>
                    </a:cubicBezTo>
                    <a:cubicBezTo>
                      <a:pt x="44" y="54"/>
                      <a:pt x="44" y="53"/>
                      <a:pt x="44" y="53"/>
                    </a:cubicBezTo>
                    <a:lnTo>
                      <a:pt x="41" y="48"/>
                    </a:lnTo>
                    <a:close/>
                    <a:moveTo>
                      <a:pt x="17" y="10"/>
                    </a:moveTo>
                    <a:cubicBezTo>
                      <a:pt x="17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4" y="4"/>
                      <a:pt x="14" y="5"/>
                      <a:pt x="14" y="5"/>
                    </a:cubicBezTo>
                    <a:lnTo>
                      <a:pt x="17" y="10"/>
                    </a:lnTo>
                    <a:close/>
                    <a:moveTo>
                      <a:pt x="29" y="8"/>
                    </a:moveTo>
                    <a:cubicBezTo>
                      <a:pt x="30" y="8"/>
                      <a:pt x="30" y="7"/>
                      <a:pt x="30" y="7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29" y="0"/>
                    </a:cubicBezTo>
                    <a:cubicBezTo>
                      <a:pt x="28" y="0"/>
                      <a:pt x="28" y="0"/>
                      <a:pt x="28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8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65" name="Freeform 54"/>
              <p:cNvSpPr>
                <a:spLocks noEditPoints="1"/>
              </p:cNvSpPr>
              <p:nvPr/>
            </p:nvSpPr>
            <p:spPr bwMode="auto">
              <a:xfrm>
                <a:off x="4410621" y="5722442"/>
                <a:ext cx="387472" cy="450072"/>
              </a:xfrm>
              <a:custGeom>
                <a:avLst/>
                <a:gdLst>
                  <a:gd name="T0" fmla="*/ 31 w 62"/>
                  <a:gd name="T1" fmla="*/ 49 h 70"/>
                  <a:gd name="T2" fmla="*/ 45 w 62"/>
                  <a:gd name="T3" fmla="*/ 35 h 70"/>
                  <a:gd name="T4" fmla="*/ 45 w 62"/>
                  <a:gd name="T5" fmla="*/ 8 h 70"/>
                  <a:gd name="T6" fmla="*/ 17 w 62"/>
                  <a:gd name="T7" fmla="*/ 8 h 70"/>
                  <a:gd name="T8" fmla="*/ 17 w 62"/>
                  <a:gd name="T9" fmla="*/ 35 h 70"/>
                  <a:gd name="T10" fmla="*/ 31 w 62"/>
                  <a:gd name="T11" fmla="*/ 49 h 70"/>
                  <a:gd name="T12" fmla="*/ 31 w 62"/>
                  <a:gd name="T13" fmla="*/ 8 h 70"/>
                  <a:gd name="T14" fmla="*/ 44 w 62"/>
                  <a:gd name="T15" fmla="*/ 21 h 70"/>
                  <a:gd name="T16" fmla="*/ 31 w 62"/>
                  <a:gd name="T17" fmla="*/ 34 h 70"/>
                  <a:gd name="T18" fmla="*/ 18 w 62"/>
                  <a:gd name="T19" fmla="*/ 21 h 70"/>
                  <a:gd name="T20" fmla="*/ 31 w 62"/>
                  <a:gd name="T21" fmla="*/ 8 h 70"/>
                  <a:gd name="T22" fmla="*/ 25 w 62"/>
                  <a:gd name="T23" fmla="*/ 50 h 70"/>
                  <a:gd name="T24" fmla="*/ 27 w 62"/>
                  <a:gd name="T25" fmla="*/ 48 h 70"/>
                  <a:gd name="T26" fmla="*/ 30 w 62"/>
                  <a:gd name="T27" fmla="*/ 50 h 70"/>
                  <a:gd name="T28" fmla="*/ 31 w 62"/>
                  <a:gd name="T29" fmla="*/ 51 h 70"/>
                  <a:gd name="T30" fmla="*/ 32 w 62"/>
                  <a:gd name="T31" fmla="*/ 50 h 70"/>
                  <a:gd name="T32" fmla="*/ 34 w 62"/>
                  <a:gd name="T33" fmla="*/ 48 h 70"/>
                  <a:gd name="T34" fmla="*/ 37 w 62"/>
                  <a:gd name="T35" fmla="*/ 50 h 70"/>
                  <a:gd name="T36" fmla="*/ 31 w 62"/>
                  <a:gd name="T37" fmla="*/ 53 h 70"/>
                  <a:gd name="T38" fmla="*/ 25 w 62"/>
                  <a:gd name="T39" fmla="*/ 50 h 70"/>
                  <a:gd name="T40" fmla="*/ 8 w 62"/>
                  <a:gd name="T41" fmla="*/ 53 h 70"/>
                  <a:gd name="T42" fmla="*/ 31 w 62"/>
                  <a:gd name="T43" fmla="*/ 62 h 70"/>
                  <a:gd name="T44" fmla="*/ 54 w 62"/>
                  <a:gd name="T45" fmla="*/ 53 h 70"/>
                  <a:gd name="T46" fmla="*/ 39 w 62"/>
                  <a:gd name="T47" fmla="*/ 44 h 70"/>
                  <a:gd name="T48" fmla="*/ 35 w 62"/>
                  <a:gd name="T49" fmla="*/ 47 h 70"/>
                  <a:gd name="T50" fmla="*/ 44 w 62"/>
                  <a:gd name="T51" fmla="*/ 51 h 70"/>
                  <a:gd name="T52" fmla="*/ 31 w 62"/>
                  <a:gd name="T53" fmla="*/ 54 h 70"/>
                  <a:gd name="T54" fmla="*/ 18 w 62"/>
                  <a:gd name="T55" fmla="*/ 51 h 70"/>
                  <a:gd name="T56" fmla="*/ 26 w 62"/>
                  <a:gd name="T57" fmla="*/ 47 h 70"/>
                  <a:gd name="T58" fmla="*/ 23 w 62"/>
                  <a:gd name="T59" fmla="*/ 44 h 70"/>
                  <a:gd name="T60" fmla="*/ 8 w 62"/>
                  <a:gd name="T61" fmla="*/ 53 h 70"/>
                  <a:gd name="T62" fmla="*/ 16 w 62"/>
                  <a:gd name="T63" fmla="*/ 51 h 70"/>
                  <a:gd name="T64" fmla="*/ 31 w 62"/>
                  <a:gd name="T65" fmla="*/ 56 h 70"/>
                  <a:gd name="T66" fmla="*/ 46 w 62"/>
                  <a:gd name="T67" fmla="*/ 51 h 70"/>
                  <a:gd name="T68" fmla="*/ 42 w 62"/>
                  <a:gd name="T69" fmla="*/ 47 h 70"/>
                  <a:gd name="T70" fmla="*/ 52 w 62"/>
                  <a:gd name="T71" fmla="*/ 53 h 70"/>
                  <a:gd name="T72" fmla="*/ 31 w 62"/>
                  <a:gd name="T73" fmla="*/ 60 h 70"/>
                  <a:gd name="T74" fmla="*/ 10 w 62"/>
                  <a:gd name="T75" fmla="*/ 53 h 70"/>
                  <a:gd name="T76" fmla="*/ 20 w 62"/>
                  <a:gd name="T77" fmla="*/ 47 h 70"/>
                  <a:gd name="T78" fmla="*/ 16 w 62"/>
                  <a:gd name="T79" fmla="*/ 51 h 70"/>
                  <a:gd name="T80" fmla="*/ 62 w 62"/>
                  <a:gd name="T81" fmla="*/ 55 h 70"/>
                  <a:gd name="T82" fmla="*/ 31 w 62"/>
                  <a:gd name="T83" fmla="*/ 70 h 70"/>
                  <a:gd name="T84" fmla="*/ 0 w 62"/>
                  <a:gd name="T85" fmla="*/ 55 h 70"/>
                  <a:gd name="T86" fmla="*/ 20 w 62"/>
                  <a:gd name="T87" fmla="*/ 41 h 70"/>
                  <a:gd name="T88" fmla="*/ 23 w 62"/>
                  <a:gd name="T89" fmla="*/ 44 h 70"/>
                  <a:gd name="T90" fmla="*/ 3 w 62"/>
                  <a:gd name="T91" fmla="*/ 55 h 70"/>
                  <a:gd name="T92" fmla="*/ 31 w 62"/>
                  <a:gd name="T93" fmla="*/ 67 h 70"/>
                  <a:gd name="T94" fmla="*/ 59 w 62"/>
                  <a:gd name="T95" fmla="*/ 55 h 70"/>
                  <a:gd name="T96" fmla="*/ 39 w 62"/>
                  <a:gd name="T97" fmla="*/ 44 h 70"/>
                  <a:gd name="T98" fmla="*/ 42 w 62"/>
                  <a:gd name="T99" fmla="*/ 41 h 70"/>
                  <a:gd name="T100" fmla="*/ 62 w 62"/>
                  <a:gd name="T101" fmla="*/ 5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" h="70">
                    <a:moveTo>
                      <a:pt x="31" y="49"/>
                    </a:moveTo>
                    <a:cubicBezTo>
                      <a:pt x="45" y="35"/>
                      <a:pt x="45" y="35"/>
                      <a:pt x="45" y="35"/>
                    </a:cubicBezTo>
                    <a:cubicBezTo>
                      <a:pt x="52" y="27"/>
                      <a:pt x="52" y="15"/>
                      <a:pt x="45" y="8"/>
                    </a:cubicBezTo>
                    <a:cubicBezTo>
                      <a:pt x="37" y="0"/>
                      <a:pt x="25" y="0"/>
                      <a:pt x="17" y="8"/>
                    </a:cubicBezTo>
                    <a:cubicBezTo>
                      <a:pt x="10" y="15"/>
                      <a:pt x="10" y="27"/>
                      <a:pt x="17" y="35"/>
                    </a:cubicBezTo>
                    <a:lnTo>
                      <a:pt x="31" y="49"/>
                    </a:lnTo>
                    <a:close/>
                    <a:moveTo>
                      <a:pt x="31" y="8"/>
                    </a:moveTo>
                    <a:cubicBezTo>
                      <a:pt x="38" y="8"/>
                      <a:pt x="44" y="14"/>
                      <a:pt x="44" y="21"/>
                    </a:cubicBezTo>
                    <a:cubicBezTo>
                      <a:pt x="44" y="29"/>
                      <a:pt x="38" y="34"/>
                      <a:pt x="31" y="34"/>
                    </a:cubicBezTo>
                    <a:cubicBezTo>
                      <a:pt x="24" y="34"/>
                      <a:pt x="18" y="29"/>
                      <a:pt x="18" y="21"/>
                    </a:cubicBezTo>
                    <a:cubicBezTo>
                      <a:pt x="18" y="14"/>
                      <a:pt x="24" y="8"/>
                      <a:pt x="31" y="8"/>
                    </a:cubicBezTo>
                    <a:close/>
                    <a:moveTo>
                      <a:pt x="25" y="50"/>
                    </a:moveTo>
                    <a:cubicBezTo>
                      <a:pt x="25" y="49"/>
                      <a:pt x="26" y="49"/>
                      <a:pt x="27" y="48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1"/>
                      <a:pt x="30" y="51"/>
                      <a:pt x="31" y="51"/>
                    </a:cubicBezTo>
                    <a:cubicBezTo>
                      <a:pt x="31" y="51"/>
                      <a:pt x="32" y="51"/>
                      <a:pt x="32" y="50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6" y="49"/>
                      <a:pt x="37" y="49"/>
                      <a:pt x="37" y="50"/>
                    </a:cubicBezTo>
                    <a:cubicBezTo>
                      <a:pt x="37" y="52"/>
                      <a:pt x="34" y="53"/>
                      <a:pt x="31" y="53"/>
                    </a:cubicBezTo>
                    <a:cubicBezTo>
                      <a:pt x="28" y="53"/>
                      <a:pt x="25" y="52"/>
                      <a:pt x="25" y="50"/>
                    </a:cubicBezTo>
                    <a:close/>
                    <a:moveTo>
                      <a:pt x="8" y="53"/>
                    </a:moveTo>
                    <a:cubicBezTo>
                      <a:pt x="8" y="58"/>
                      <a:pt x="18" y="62"/>
                      <a:pt x="31" y="62"/>
                    </a:cubicBezTo>
                    <a:cubicBezTo>
                      <a:pt x="44" y="62"/>
                      <a:pt x="54" y="58"/>
                      <a:pt x="54" y="53"/>
                    </a:cubicBezTo>
                    <a:cubicBezTo>
                      <a:pt x="54" y="49"/>
                      <a:pt x="48" y="45"/>
                      <a:pt x="39" y="44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41" y="48"/>
                      <a:pt x="44" y="49"/>
                      <a:pt x="44" y="51"/>
                    </a:cubicBezTo>
                    <a:cubicBezTo>
                      <a:pt x="44" y="52"/>
                      <a:pt x="39" y="54"/>
                      <a:pt x="31" y="54"/>
                    </a:cubicBezTo>
                    <a:cubicBezTo>
                      <a:pt x="23" y="54"/>
                      <a:pt x="18" y="52"/>
                      <a:pt x="18" y="51"/>
                    </a:cubicBezTo>
                    <a:cubicBezTo>
                      <a:pt x="18" y="49"/>
                      <a:pt x="21" y="48"/>
                      <a:pt x="26" y="4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4" y="45"/>
                      <a:pt x="8" y="49"/>
                      <a:pt x="8" y="53"/>
                    </a:cubicBezTo>
                    <a:close/>
                    <a:moveTo>
                      <a:pt x="16" y="51"/>
                    </a:moveTo>
                    <a:cubicBezTo>
                      <a:pt x="16" y="54"/>
                      <a:pt x="23" y="56"/>
                      <a:pt x="31" y="56"/>
                    </a:cubicBezTo>
                    <a:cubicBezTo>
                      <a:pt x="39" y="56"/>
                      <a:pt x="46" y="54"/>
                      <a:pt x="46" y="51"/>
                    </a:cubicBezTo>
                    <a:cubicBezTo>
                      <a:pt x="46" y="49"/>
                      <a:pt x="44" y="47"/>
                      <a:pt x="42" y="47"/>
                    </a:cubicBezTo>
                    <a:cubicBezTo>
                      <a:pt x="48" y="48"/>
                      <a:pt x="52" y="50"/>
                      <a:pt x="52" y="53"/>
                    </a:cubicBezTo>
                    <a:cubicBezTo>
                      <a:pt x="52" y="56"/>
                      <a:pt x="43" y="60"/>
                      <a:pt x="31" y="60"/>
                    </a:cubicBezTo>
                    <a:cubicBezTo>
                      <a:pt x="19" y="60"/>
                      <a:pt x="10" y="56"/>
                      <a:pt x="10" y="53"/>
                    </a:cubicBezTo>
                    <a:cubicBezTo>
                      <a:pt x="10" y="50"/>
                      <a:pt x="14" y="48"/>
                      <a:pt x="20" y="47"/>
                    </a:cubicBezTo>
                    <a:cubicBezTo>
                      <a:pt x="17" y="47"/>
                      <a:pt x="16" y="49"/>
                      <a:pt x="16" y="51"/>
                    </a:cubicBezTo>
                    <a:close/>
                    <a:moveTo>
                      <a:pt x="62" y="55"/>
                    </a:moveTo>
                    <a:cubicBezTo>
                      <a:pt x="62" y="64"/>
                      <a:pt x="49" y="70"/>
                      <a:pt x="31" y="70"/>
                    </a:cubicBezTo>
                    <a:cubicBezTo>
                      <a:pt x="13" y="70"/>
                      <a:pt x="0" y="64"/>
                      <a:pt x="0" y="55"/>
                    </a:cubicBezTo>
                    <a:cubicBezTo>
                      <a:pt x="0" y="49"/>
                      <a:pt x="8" y="43"/>
                      <a:pt x="20" y="4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0" y="45"/>
                      <a:pt x="3" y="50"/>
                      <a:pt x="3" y="55"/>
                    </a:cubicBezTo>
                    <a:cubicBezTo>
                      <a:pt x="3" y="61"/>
                      <a:pt x="14" y="67"/>
                      <a:pt x="31" y="67"/>
                    </a:cubicBezTo>
                    <a:cubicBezTo>
                      <a:pt x="48" y="67"/>
                      <a:pt x="59" y="61"/>
                      <a:pt x="59" y="55"/>
                    </a:cubicBezTo>
                    <a:cubicBezTo>
                      <a:pt x="59" y="50"/>
                      <a:pt x="51" y="45"/>
                      <a:pt x="39" y="44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54" y="43"/>
                      <a:pt x="62" y="49"/>
                      <a:pt x="62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66" name="Freeform 55"/>
              <p:cNvSpPr>
                <a:spLocks noEditPoints="1"/>
              </p:cNvSpPr>
              <p:nvPr/>
            </p:nvSpPr>
            <p:spPr bwMode="auto">
              <a:xfrm>
                <a:off x="8282444" y="4255260"/>
                <a:ext cx="400364" cy="438860"/>
              </a:xfrm>
              <a:custGeom>
                <a:avLst/>
                <a:gdLst>
                  <a:gd name="T0" fmla="*/ 31 w 63"/>
                  <a:gd name="T1" fmla="*/ 45 h 67"/>
                  <a:gd name="T2" fmla="*/ 42 w 63"/>
                  <a:gd name="T3" fmla="*/ 33 h 67"/>
                  <a:gd name="T4" fmla="*/ 52 w 63"/>
                  <a:gd name="T5" fmla="*/ 33 h 67"/>
                  <a:gd name="T6" fmla="*/ 52 w 63"/>
                  <a:gd name="T7" fmla="*/ 0 h 67"/>
                  <a:gd name="T8" fmla="*/ 11 w 63"/>
                  <a:gd name="T9" fmla="*/ 0 h 67"/>
                  <a:gd name="T10" fmla="*/ 11 w 63"/>
                  <a:gd name="T11" fmla="*/ 33 h 67"/>
                  <a:gd name="T12" fmla="*/ 21 w 63"/>
                  <a:gd name="T13" fmla="*/ 33 h 67"/>
                  <a:gd name="T14" fmla="*/ 31 w 63"/>
                  <a:gd name="T15" fmla="*/ 45 h 67"/>
                  <a:gd name="T16" fmla="*/ 15 w 63"/>
                  <a:gd name="T17" fmla="*/ 29 h 67"/>
                  <a:gd name="T18" fmla="*/ 15 w 63"/>
                  <a:gd name="T19" fmla="*/ 4 h 67"/>
                  <a:gd name="T20" fmla="*/ 48 w 63"/>
                  <a:gd name="T21" fmla="*/ 4 h 67"/>
                  <a:gd name="T22" fmla="*/ 48 w 63"/>
                  <a:gd name="T23" fmla="*/ 29 h 67"/>
                  <a:gd name="T24" fmla="*/ 45 w 63"/>
                  <a:gd name="T25" fmla="*/ 29 h 67"/>
                  <a:gd name="T26" fmla="*/ 17 w 63"/>
                  <a:gd name="T27" fmla="*/ 29 h 67"/>
                  <a:gd name="T28" fmla="*/ 15 w 63"/>
                  <a:gd name="T29" fmla="*/ 29 h 67"/>
                  <a:gd name="T30" fmla="*/ 25 w 63"/>
                  <a:gd name="T31" fmla="*/ 47 h 67"/>
                  <a:gd name="T32" fmla="*/ 29 w 63"/>
                  <a:gd name="T33" fmla="*/ 45 h 67"/>
                  <a:gd name="T34" fmla="*/ 30 w 63"/>
                  <a:gd name="T35" fmla="*/ 46 h 67"/>
                  <a:gd name="T36" fmla="*/ 31 w 63"/>
                  <a:gd name="T37" fmla="*/ 47 h 67"/>
                  <a:gd name="T38" fmla="*/ 33 w 63"/>
                  <a:gd name="T39" fmla="*/ 46 h 67"/>
                  <a:gd name="T40" fmla="*/ 34 w 63"/>
                  <a:gd name="T41" fmla="*/ 45 h 67"/>
                  <a:gd name="T42" fmla="*/ 37 w 63"/>
                  <a:gd name="T43" fmla="*/ 47 h 67"/>
                  <a:gd name="T44" fmla="*/ 31 w 63"/>
                  <a:gd name="T45" fmla="*/ 50 h 67"/>
                  <a:gd name="T46" fmla="*/ 25 w 63"/>
                  <a:gd name="T47" fmla="*/ 47 h 67"/>
                  <a:gd name="T48" fmla="*/ 8 w 63"/>
                  <a:gd name="T49" fmla="*/ 50 h 67"/>
                  <a:gd name="T50" fmla="*/ 31 w 63"/>
                  <a:gd name="T51" fmla="*/ 59 h 67"/>
                  <a:gd name="T52" fmla="*/ 54 w 63"/>
                  <a:gd name="T53" fmla="*/ 50 h 67"/>
                  <a:gd name="T54" fmla="*/ 37 w 63"/>
                  <a:gd name="T55" fmla="*/ 41 h 67"/>
                  <a:gd name="T56" fmla="*/ 34 w 63"/>
                  <a:gd name="T57" fmla="*/ 44 h 67"/>
                  <a:gd name="T58" fmla="*/ 44 w 63"/>
                  <a:gd name="T59" fmla="*/ 48 h 67"/>
                  <a:gd name="T60" fmla="*/ 31 w 63"/>
                  <a:gd name="T61" fmla="*/ 51 h 67"/>
                  <a:gd name="T62" fmla="*/ 18 w 63"/>
                  <a:gd name="T63" fmla="*/ 48 h 67"/>
                  <a:gd name="T64" fmla="*/ 28 w 63"/>
                  <a:gd name="T65" fmla="*/ 44 h 67"/>
                  <a:gd name="T66" fmla="*/ 25 w 63"/>
                  <a:gd name="T67" fmla="*/ 41 h 67"/>
                  <a:gd name="T68" fmla="*/ 8 w 63"/>
                  <a:gd name="T69" fmla="*/ 50 h 67"/>
                  <a:gd name="T70" fmla="*/ 16 w 63"/>
                  <a:gd name="T71" fmla="*/ 48 h 67"/>
                  <a:gd name="T72" fmla="*/ 31 w 63"/>
                  <a:gd name="T73" fmla="*/ 53 h 67"/>
                  <a:gd name="T74" fmla="*/ 46 w 63"/>
                  <a:gd name="T75" fmla="*/ 48 h 67"/>
                  <a:gd name="T76" fmla="*/ 42 w 63"/>
                  <a:gd name="T77" fmla="*/ 44 h 67"/>
                  <a:gd name="T78" fmla="*/ 52 w 63"/>
                  <a:gd name="T79" fmla="*/ 50 h 67"/>
                  <a:gd name="T80" fmla="*/ 31 w 63"/>
                  <a:gd name="T81" fmla="*/ 57 h 67"/>
                  <a:gd name="T82" fmla="*/ 10 w 63"/>
                  <a:gd name="T83" fmla="*/ 50 h 67"/>
                  <a:gd name="T84" fmla="*/ 20 w 63"/>
                  <a:gd name="T85" fmla="*/ 44 h 67"/>
                  <a:gd name="T86" fmla="*/ 16 w 63"/>
                  <a:gd name="T87" fmla="*/ 48 h 67"/>
                  <a:gd name="T88" fmla="*/ 63 w 63"/>
                  <a:gd name="T89" fmla="*/ 52 h 67"/>
                  <a:gd name="T90" fmla="*/ 31 w 63"/>
                  <a:gd name="T91" fmla="*/ 67 h 67"/>
                  <a:gd name="T92" fmla="*/ 0 w 63"/>
                  <a:gd name="T93" fmla="*/ 52 h 67"/>
                  <a:gd name="T94" fmla="*/ 22 w 63"/>
                  <a:gd name="T95" fmla="*/ 38 h 67"/>
                  <a:gd name="T96" fmla="*/ 25 w 63"/>
                  <a:gd name="T97" fmla="*/ 40 h 67"/>
                  <a:gd name="T98" fmla="*/ 3 w 63"/>
                  <a:gd name="T99" fmla="*/ 52 h 67"/>
                  <a:gd name="T100" fmla="*/ 31 w 63"/>
                  <a:gd name="T101" fmla="*/ 64 h 67"/>
                  <a:gd name="T102" fmla="*/ 60 w 63"/>
                  <a:gd name="T103" fmla="*/ 52 h 67"/>
                  <a:gd name="T104" fmla="*/ 38 w 63"/>
                  <a:gd name="T105" fmla="*/ 40 h 67"/>
                  <a:gd name="T106" fmla="*/ 40 w 63"/>
                  <a:gd name="T107" fmla="*/ 38 h 67"/>
                  <a:gd name="T108" fmla="*/ 63 w 63"/>
                  <a:gd name="T10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" h="67">
                    <a:moveTo>
                      <a:pt x="31" y="45"/>
                    </a:moveTo>
                    <a:cubicBezTo>
                      <a:pt x="42" y="33"/>
                      <a:pt x="42" y="33"/>
                      <a:pt x="42" y="33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21" y="33"/>
                      <a:pt x="21" y="33"/>
                      <a:pt x="21" y="33"/>
                    </a:cubicBezTo>
                    <a:lnTo>
                      <a:pt x="31" y="45"/>
                    </a:lnTo>
                    <a:close/>
                    <a:moveTo>
                      <a:pt x="15" y="29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17" y="29"/>
                      <a:pt x="17" y="29"/>
                      <a:pt x="17" y="29"/>
                    </a:cubicBezTo>
                    <a:lnTo>
                      <a:pt x="15" y="29"/>
                    </a:lnTo>
                    <a:close/>
                    <a:moveTo>
                      <a:pt x="25" y="47"/>
                    </a:moveTo>
                    <a:cubicBezTo>
                      <a:pt x="25" y="46"/>
                      <a:pt x="27" y="45"/>
                      <a:pt x="29" y="4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0" y="46"/>
                      <a:pt x="31" y="47"/>
                      <a:pt x="31" y="47"/>
                    </a:cubicBezTo>
                    <a:cubicBezTo>
                      <a:pt x="32" y="47"/>
                      <a:pt x="32" y="46"/>
                      <a:pt x="33" y="46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6" y="45"/>
                      <a:pt x="37" y="46"/>
                      <a:pt x="37" y="47"/>
                    </a:cubicBezTo>
                    <a:cubicBezTo>
                      <a:pt x="37" y="49"/>
                      <a:pt x="34" y="50"/>
                      <a:pt x="31" y="50"/>
                    </a:cubicBezTo>
                    <a:cubicBezTo>
                      <a:pt x="28" y="50"/>
                      <a:pt x="25" y="49"/>
                      <a:pt x="25" y="47"/>
                    </a:cubicBezTo>
                    <a:close/>
                    <a:moveTo>
                      <a:pt x="8" y="50"/>
                    </a:moveTo>
                    <a:cubicBezTo>
                      <a:pt x="8" y="55"/>
                      <a:pt x="18" y="59"/>
                      <a:pt x="31" y="59"/>
                    </a:cubicBezTo>
                    <a:cubicBezTo>
                      <a:pt x="44" y="59"/>
                      <a:pt x="54" y="55"/>
                      <a:pt x="54" y="50"/>
                    </a:cubicBezTo>
                    <a:cubicBezTo>
                      <a:pt x="54" y="45"/>
                      <a:pt x="47" y="42"/>
                      <a:pt x="37" y="41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41" y="45"/>
                      <a:pt x="44" y="46"/>
                      <a:pt x="44" y="48"/>
                    </a:cubicBezTo>
                    <a:cubicBezTo>
                      <a:pt x="44" y="49"/>
                      <a:pt x="39" y="51"/>
                      <a:pt x="31" y="51"/>
                    </a:cubicBezTo>
                    <a:cubicBezTo>
                      <a:pt x="23" y="51"/>
                      <a:pt x="18" y="49"/>
                      <a:pt x="18" y="48"/>
                    </a:cubicBezTo>
                    <a:cubicBezTo>
                      <a:pt x="18" y="46"/>
                      <a:pt x="22" y="45"/>
                      <a:pt x="28" y="44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15" y="42"/>
                      <a:pt x="8" y="45"/>
                      <a:pt x="8" y="50"/>
                    </a:cubicBezTo>
                    <a:close/>
                    <a:moveTo>
                      <a:pt x="16" y="48"/>
                    </a:moveTo>
                    <a:cubicBezTo>
                      <a:pt x="16" y="51"/>
                      <a:pt x="24" y="53"/>
                      <a:pt x="31" y="53"/>
                    </a:cubicBezTo>
                    <a:cubicBezTo>
                      <a:pt x="39" y="53"/>
                      <a:pt x="46" y="51"/>
                      <a:pt x="46" y="48"/>
                    </a:cubicBezTo>
                    <a:cubicBezTo>
                      <a:pt x="46" y="46"/>
                      <a:pt x="45" y="44"/>
                      <a:pt x="42" y="44"/>
                    </a:cubicBezTo>
                    <a:cubicBezTo>
                      <a:pt x="48" y="45"/>
                      <a:pt x="52" y="47"/>
                      <a:pt x="52" y="50"/>
                    </a:cubicBezTo>
                    <a:cubicBezTo>
                      <a:pt x="52" y="53"/>
                      <a:pt x="44" y="57"/>
                      <a:pt x="31" y="57"/>
                    </a:cubicBezTo>
                    <a:cubicBezTo>
                      <a:pt x="19" y="57"/>
                      <a:pt x="10" y="53"/>
                      <a:pt x="10" y="50"/>
                    </a:cubicBezTo>
                    <a:cubicBezTo>
                      <a:pt x="10" y="47"/>
                      <a:pt x="14" y="45"/>
                      <a:pt x="20" y="44"/>
                    </a:cubicBezTo>
                    <a:cubicBezTo>
                      <a:pt x="18" y="44"/>
                      <a:pt x="16" y="46"/>
                      <a:pt x="16" y="48"/>
                    </a:cubicBezTo>
                    <a:close/>
                    <a:moveTo>
                      <a:pt x="63" y="52"/>
                    </a:moveTo>
                    <a:cubicBezTo>
                      <a:pt x="63" y="61"/>
                      <a:pt x="49" y="67"/>
                      <a:pt x="31" y="67"/>
                    </a:cubicBezTo>
                    <a:cubicBezTo>
                      <a:pt x="14" y="67"/>
                      <a:pt x="0" y="61"/>
                      <a:pt x="0" y="52"/>
                    </a:cubicBezTo>
                    <a:cubicBezTo>
                      <a:pt x="0" y="45"/>
                      <a:pt x="9" y="40"/>
                      <a:pt x="22" y="38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11" y="42"/>
                      <a:pt x="3" y="47"/>
                      <a:pt x="3" y="52"/>
                    </a:cubicBezTo>
                    <a:cubicBezTo>
                      <a:pt x="3" y="58"/>
                      <a:pt x="14" y="64"/>
                      <a:pt x="31" y="64"/>
                    </a:cubicBezTo>
                    <a:cubicBezTo>
                      <a:pt x="48" y="64"/>
                      <a:pt x="60" y="58"/>
                      <a:pt x="60" y="52"/>
                    </a:cubicBezTo>
                    <a:cubicBezTo>
                      <a:pt x="60" y="47"/>
                      <a:pt x="51" y="42"/>
                      <a:pt x="38" y="40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53" y="40"/>
                      <a:pt x="63" y="45"/>
                      <a:pt x="63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67" name="Freeform 55"/>
              <p:cNvSpPr>
                <a:spLocks noEditPoints="1"/>
              </p:cNvSpPr>
              <p:nvPr/>
            </p:nvSpPr>
            <p:spPr bwMode="auto">
              <a:xfrm>
                <a:off x="3916117" y="2413026"/>
                <a:ext cx="315665" cy="346017"/>
              </a:xfrm>
              <a:custGeom>
                <a:avLst/>
                <a:gdLst>
                  <a:gd name="T0" fmla="*/ 31 w 63"/>
                  <a:gd name="T1" fmla="*/ 45 h 67"/>
                  <a:gd name="T2" fmla="*/ 42 w 63"/>
                  <a:gd name="T3" fmla="*/ 33 h 67"/>
                  <a:gd name="T4" fmla="*/ 52 w 63"/>
                  <a:gd name="T5" fmla="*/ 33 h 67"/>
                  <a:gd name="T6" fmla="*/ 52 w 63"/>
                  <a:gd name="T7" fmla="*/ 0 h 67"/>
                  <a:gd name="T8" fmla="*/ 11 w 63"/>
                  <a:gd name="T9" fmla="*/ 0 h 67"/>
                  <a:gd name="T10" fmla="*/ 11 w 63"/>
                  <a:gd name="T11" fmla="*/ 33 h 67"/>
                  <a:gd name="T12" fmla="*/ 21 w 63"/>
                  <a:gd name="T13" fmla="*/ 33 h 67"/>
                  <a:gd name="T14" fmla="*/ 31 w 63"/>
                  <a:gd name="T15" fmla="*/ 45 h 67"/>
                  <a:gd name="T16" fmla="*/ 15 w 63"/>
                  <a:gd name="T17" fmla="*/ 29 h 67"/>
                  <a:gd name="T18" fmla="*/ 15 w 63"/>
                  <a:gd name="T19" fmla="*/ 4 h 67"/>
                  <a:gd name="T20" fmla="*/ 48 w 63"/>
                  <a:gd name="T21" fmla="*/ 4 h 67"/>
                  <a:gd name="T22" fmla="*/ 48 w 63"/>
                  <a:gd name="T23" fmla="*/ 29 h 67"/>
                  <a:gd name="T24" fmla="*/ 45 w 63"/>
                  <a:gd name="T25" fmla="*/ 29 h 67"/>
                  <a:gd name="T26" fmla="*/ 17 w 63"/>
                  <a:gd name="T27" fmla="*/ 29 h 67"/>
                  <a:gd name="T28" fmla="*/ 15 w 63"/>
                  <a:gd name="T29" fmla="*/ 29 h 67"/>
                  <a:gd name="T30" fmla="*/ 25 w 63"/>
                  <a:gd name="T31" fmla="*/ 47 h 67"/>
                  <a:gd name="T32" fmla="*/ 29 w 63"/>
                  <a:gd name="T33" fmla="*/ 45 h 67"/>
                  <a:gd name="T34" fmla="*/ 30 w 63"/>
                  <a:gd name="T35" fmla="*/ 46 h 67"/>
                  <a:gd name="T36" fmla="*/ 31 w 63"/>
                  <a:gd name="T37" fmla="*/ 47 h 67"/>
                  <a:gd name="T38" fmla="*/ 33 w 63"/>
                  <a:gd name="T39" fmla="*/ 46 h 67"/>
                  <a:gd name="T40" fmla="*/ 34 w 63"/>
                  <a:gd name="T41" fmla="*/ 45 h 67"/>
                  <a:gd name="T42" fmla="*/ 37 w 63"/>
                  <a:gd name="T43" fmla="*/ 47 h 67"/>
                  <a:gd name="T44" fmla="*/ 31 w 63"/>
                  <a:gd name="T45" fmla="*/ 50 h 67"/>
                  <a:gd name="T46" fmla="*/ 25 w 63"/>
                  <a:gd name="T47" fmla="*/ 47 h 67"/>
                  <a:gd name="T48" fmla="*/ 8 w 63"/>
                  <a:gd name="T49" fmla="*/ 50 h 67"/>
                  <a:gd name="T50" fmla="*/ 31 w 63"/>
                  <a:gd name="T51" fmla="*/ 59 h 67"/>
                  <a:gd name="T52" fmla="*/ 54 w 63"/>
                  <a:gd name="T53" fmla="*/ 50 h 67"/>
                  <a:gd name="T54" fmla="*/ 37 w 63"/>
                  <a:gd name="T55" fmla="*/ 41 h 67"/>
                  <a:gd name="T56" fmla="*/ 34 w 63"/>
                  <a:gd name="T57" fmla="*/ 44 h 67"/>
                  <a:gd name="T58" fmla="*/ 44 w 63"/>
                  <a:gd name="T59" fmla="*/ 48 h 67"/>
                  <a:gd name="T60" fmla="*/ 31 w 63"/>
                  <a:gd name="T61" fmla="*/ 51 h 67"/>
                  <a:gd name="T62" fmla="*/ 18 w 63"/>
                  <a:gd name="T63" fmla="*/ 48 h 67"/>
                  <a:gd name="T64" fmla="*/ 28 w 63"/>
                  <a:gd name="T65" fmla="*/ 44 h 67"/>
                  <a:gd name="T66" fmla="*/ 25 w 63"/>
                  <a:gd name="T67" fmla="*/ 41 h 67"/>
                  <a:gd name="T68" fmla="*/ 8 w 63"/>
                  <a:gd name="T69" fmla="*/ 50 h 67"/>
                  <a:gd name="T70" fmla="*/ 16 w 63"/>
                  <a:gd name="T71" fmla="*/ 48 h 67"/>
                  <a:gd name="T72" fmla="*/ 31 w 63"/>
                  <a:gd name="T73" fmla="*/ 53 h 67"/>
                  <a:gd name="T74" fmla="*/ 46 w 63"/>
                  <a:gd name="T75" fmla="*/ 48 h 67"/>
                  <a:gd name="T76" fmla="*/ 42 w 63"/>
                  <a:gd name="T77" fmla="*/ 44 h 67"/>
                  <a:gd name="T78" fmla="*/ 52 w 63"/>
                  <a:gd name="T79" fmla="*/ 50 h 67"/>
                  <a:gd name="T80" fmla="*/ 31 w 63"/>
                  <a:gd name="T81" fmla="*/ 57 h 67"/>
                  <a:gd name="T82" fmla="*/ 10 w 63"/>
                  <a:gd name="T83" fmla="*/ 50 h 67"/>
                  <a:gd name="T84" fmla="*/ 20 w 63"/>
                  <a:gd name="T85" fmla="*/ 44 h 67"/>
                  <a:gd name="T86" fmla="*/ 16 w 63"/>
                  <a:gd name="T87" fmla="*/ 48 h 67"/>
                  <a:gd name="T88" fmla="*/ 63 w 63"/>
                  <a:gd name="T89" fmla="*/ 52 h 67"/>
                  <a:gd name="T90" fmla="*/ 31 w 63"/>
                  <a:gd name="T91" fmla="*/ 67 h 67"/>
                  <a:gd name="T92" fmla="*/ 0 w 63"/>
                  <a:gd name="T93" fmla="*/ 52 h 67"/>
                  <a:gd name="T94" fmla="*/ 22 w 63"/>
                  <a:gd name="T95" fmla="*/ 38 h 67"/>
                  <a:gd name="T96" fmla="*/ 25 w 63"/>
                  <a:gd name="T97" fmla="*/ 40 h 67"/>
                  <a:gd name="T98" fmla="*/ 3 w 63"/>
                  <a:gd name="T99" fmla="*/ 52 h 67"/>
                  <a:gd name="T100" fmla="*/ 31 w 63"/>
                  <a:gd name="T101" fmla="*/ 64 h 67"/>
                  <a:gd name="T102" fmla="*/ 60 w 63"/>
                  <a:gd name="T103" fmla="*/ 52 h 67"/>
                  <a:gd name="T104" fmla="*/ 38 w 63"/>
                  <a:gd name="T105" fmla="*/ 40 h 67"/>
                  <a:gd name="T106" fmla="*/ 40 w 63"/>
                  <a:gd name="T107" fmla="*/ 38 h 67"/>
                  <a:gd name="T108" fmla="*/ 63 w 63"/>
                  <a:gd name="T10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" h="67">
                    <a:moveTo>
                      <a:pt x="31" y="45"/>
                    </a:moveTo>
                    <a:cubicBezTo>
                      <a:pt x="42" y="33"/>
                      <a:pt x="42" y="33"/>
                      <a:pt x="42" y="33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21" y="33"/>
                      <a:pt x="21" y="33"/>
                      <a:pt x="21" y="33"/>
                    </a:cubicBezTo>
                    <a:lnTo>
                      <a:pt x="31" y="45"/>
                    </a:lnTo>
                    <a:close/>
                    <a:moveTo>
                      <a:pt x="15" y="29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17" y="29"/>
                      <a:pt x="17" y="29"/>
                      <a:pt x="17" y="29"/>
                    </a:cubicBezTo>
                    <a:lnTo>
                      <a:pt x="15" y="29"/>
                    </a:lnTo>
                    <a:close/>
                    <a:moveTo>
                      <a:pt x="25" y="47"/>
                    </a:moveTo>
                    <a:cubicBezTo>
                      <a:pt x="25" y="46"/>
                      <a:pt x="27" y="45"/>
                      <a:pt x="29" y="4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0" y="46"/>
                      <a:pt x="31" y="47"/>
                      <a:pt x="31" y="47"/>
                    </a:cubicBezTo>
                    <a:cubicBezTo>
                      <a:pt x="32" y="47"/>
                      <a:pt x="32" y="46"/>
                      <a:pt x="33" y="46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6" y="45"/>
                      <a:pt x="37" y="46"/>
                      <a:pt x="37" y="47"/>
                    </a:cubicBezTo>
                    <a:cubicBezTo>
                      <a:pt x="37" y="49"/>
                      <a:pt x="34" y="50"/>
                      <a:pt x="31" y="50"/>
                    </a:cubicBezTo>
                    <a:cubicBezTo>
                      <a:pt x="28" y="50"/>
                      <a:pt x="25" y="49"/>
                      <a:pt x="25" y="47"/>
                    </a:cubicBezTo>
                    <a:close/>
                    <a:moveTo>
                      <a:pt x="8" y="50"/>
                    </a:moveTo>
                    <a:cubicBezTo>
                      <a:pt x="8" y="55"/>
                      <a:pt x="18" y="59"/>
                      <a:pt x="31" y="59"/>
                    </a:cubicBezTo>
                    <a:cubicBezTo>
                      <a:pt x="44" y="59"/>
                      <a:pt x="54" y="55"/>
                      <a:pt x="54" y="50"/>
                    </a:cubicBezTo>
                    <a:cubicBezTo>
                      <a:pt x="54" y="45"/>
                      <a:pt x="47" y="42"/>
                      <a:pt x="37" y="41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41" y="45"/>
                      <a:pt x="44" y="46"/>
                      <a:pt x="44" y="48"/>
                    </a:cubicBezTo>
                    <a:cubicBezTo>
                      <a:pt x="44" y="49"/>
                      <a:pt x="39" y="51"/>
                      <a:pt x="31" y="51"/>
                    </a:cubicBezTo>
                    <a:cubicBezTo>
                      <a:pt x="23" y="51"/>
                      <a:pt x="18" y="49"/>
                      <a:pt x="18" y="48"/>
                    </a:cubicBezTo>
                    <a:cubicBezTo>
                      <a:pt x="18" y="46"/>
                      <a:pt x="22" y="45"/>
                      <a:pt x="28" y="44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15" y="42"/>
                      <a:pt x="8" y="45"/>
                      <a:pt x="8" y="50"/>
                    </a:cubicBezTo>
                    <a:close/>
                    <a:moveTo>
                      <a:pt x="16" y="48"/>
                    </a:moveTo>
                    <a:cubicBezTo>
                      <a:pt x="16" y="51"/>
                      <a:pt x="24" y="53"/>
                      <a:pt x="31" y="53"/>
                    </a:cubicBezTo>
                    <a:cubicBezTo>
                      <a:pt x="39" y="53"/>
                      <a:pt x="46" y="51"/>
                      <a:pt x="46" y="48"/>
                    </a:cubicBezTo>
                    <a:cubicBezTo>
                      <a:pt x="46" y="46"/>
                      <a:pt x="45" y="44"/>
                      <a:pt x="42" y="44"/>
                    </a:cubicBezTo>
                    <a:cubicBezTo>
                      <a:pt x="48" y="45"/>
                      <a:pt x="52" y="47"/>
                      <a:pt x="52" y="50"/>
                    </a:cubicBezTo>
                    <a:cubicBezTo>
                      <a:pt x="52" y="53"/>
                      <a:pt x="44" y="57"/>
                      <a:pt x="31" y="57"/>
                    </a:cubicBezTo>
                    <a:cubicBezTo>
                      <a:pt x="19" y="57"/>
                      <a:pt x="10" y="53"/>
                      <a:pt x="10" y="50"/>
                    </a:cubicBezTo>
                    <a:cubicBezTo>
                      <a:pt x="10" y="47"/>
                      <a:pt x="14" y="45"/>
                      <a:pt x="20" y="44"/>
                    </a:cubicBezTo>
                    <a:cubicBezTo>
                      <a:pt x="18" y="44"/>
                      <a:pt x="16" y="46"/>
                      <a:pt x="16" y="48"/>
                    </a:cubicBezTo>
                    <a:close/>
                    <a:moveTo>
                      <a:pt x="63" y="52"/>
                    </a:moveTo>
                    <a:cubicBezTo>
                      <a:pt x="63" y="61"/>
                      <a:pt x="49" y="67"/>
                      <a:pt x="31" y="67"/>
                    </a:cubicBezTo>
                    <a:cubicBezTo>
                      <a:pt x="14" y="67"/>
                      <a:pt x="0" y="61"/>
                      <a:pt x="0" y="52"/>
                    </a:cubicBezTo>
                    <a:cubicBezTo>
                      <a:pt x="0" y="45"/>
                      <a:pt x="9" y="40"/>
                      <a:pt x="22" y="38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11" y="42"/>
                      <a:pt x="3" y="47"/>
                      <a:pt x="3" y="52"/>
                    </a:cubicBezTo>
                    <a:cubicBezTo>
                      <a:pt x="3" y="58"/>
                      <a:pt x="14" y="64"/>
                      <a:pt x="31" y="64"/>
                    </a:cubicBezTo>
                    <a:cubicBezTo>
                      <a:pt x="48" y="64"/>
                      <a:pt x="60" y="58"/>
                      <a:pt x="60" y="52"/>
                    </a:cubicBezTo>
                    <a:cubicBezTo>
                      <a:pt x="60" y="47"/>
                      <a:pt x="51" y="42"/>
                      <a:pt x="38" y="40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53" y="40"/>
                      <a:pt x="63" y="45"/>
                      <a:pt x="63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68" name="Freeform 91"/>
              <p:cNvSpPr>
                <a:spLocks noEditPoints="1"/>
              </p:cNvSpPr>
              <p:nvPr/>
            </p:nvSpPr>
            <p:spPr bwMode="auto">
              <a:xfrm>
                <a:off x="5761237" y="3485094"/>
                <a:ext cx="301290" cy="301289"/>
              </a:xfrm>
              <a:custGeom>
                <a:avLst/>
                <a:gdLst>
                  <a:gd name="T0" fmla="*/ 45 w 62"/>
                  <a:gd name="T1" fmla="*/ 4 h 62"/>
                  <a:gd name="T2" fmla="*/ 45 w 62"/>
                  <a:gd name="T3" fmla="*/ 9 h 62"/>
                  <a:gd name="T4" fmla="*/ 17 w 62"/>
                  <a:gd name="T5" fmla="*/ 52 h 62"/>
                  <a:gd name="T6" fmla="*/ 16 w 62"/>
                  <a:gd name="T7" fmla="*/ 58 h 62"/>
                  <a:gd name="T8" fmla="*/ 19 w 62"/>
                  <a:gd name="T9" fmla="*/ 52 h 62"/>
                  <a:gd name="T10" fmla="*/ 54 w 62"/>
                  <a:gd name="T11" fmla="*/ 19 h 62"/>
                  <a:gd name="T12" fmla="*/ 56 w 62"/>
                  <a:gd name="T13" fmla="*/ 15 h 62"/>
                  <a:gd name="T14" fmla="*/ 53 w 62"/>
                  <a:gd name="T15" fmla="*/ 19 h 62"/>
                  <a:gd name="T16" fmla="*/ 4 w 62"/>
                  <a:gd name="T17" fmla="*/ 46 h 62"/>
                  <a:gd name="T18" fmla="*/ 9 w 62"/>
                  <a:gd name="T19" fmla="*/ 44 h 62"/>
                  <a:gd name="T20" fmla="*/ 61 w 62"/>
                  <a:gd name="T21" fmla="*/ 30 h 62"/>
                  <a:gd name="T22" fmla="*/ 56 w 62"/>
                  <a:gd name="T23" fmla="*/ 32 h 62"/>
                  <a:gd name="T24" fmla="*/ 61 w 62"/>
                  <a:gd name="T25" fmla="*/ 30 h 62"/>
                  <a:gd name="T26" fmla="*/ 1 w 62"/>
                  <a:gd name="T27" fmla="*/ 30 h 62"/>
                  <a:gd name="T28" fmla="*/ 5 w 62"/>
                  <a:gd name="T29" fmla="*/ 32 h 62"/>
                  <a:gd name="T30" fmla="*/ 52 w 62"/>
                  <a:gd name="T31" fmla="*/ 43 h 62"/>
                  <a:gd name="T32" fmla="*/ 57 w 62"/>
                  <a:gd name="T33" fmla="*/ 47 h 62"/>
                  <a:gd name="T34" fmla="*/ 54 w 62"/>
                  <a:gd name="T35" fmla="*/ 43 h 62"/>
                  <a:gd name="T36" fmla="*/ 10 w 62"/>
                  <a:gd name="T37" fmla="*/ 18 h 62"/>
                  <a:gd name="T38" fmla="*/ 4 w 62"/>
                  <a:gd name="T39" fmla="*/ 15 h 62"/>
                  <a:gd name="T40" fmla="*/ 45 w 62"/>
                  <a:gd name="T41" fmla="*/ 52 h 62"/>
                  <a:gd name="T42" fmla="*/ 45 w 62"/>
                  <a:gd name="T43" fmla="*/ 57 h 62"/>
                  <a:gd name="T44" fmla="*/ 47 w 62"/>
                  <a:gd name="T45" fmla="*/ 56 h 62"/>
                  <a:gd name="T46" fmla="*/ 30 w 62"/>
                  <a:gd name="T47" fmla="*/ 56 h 62"/>
                  <a:gd name="T48" fmla="*/ 32 w 62"/>
                  <a:gd name="T49" fmla="*/ 61 h 62"/>
                  <a:gd name="T50" fmla="*/ 17 w 62"/>
                  <a:gd name="T51" fmla="*/ 9 h 62"/>
                  <a:gd name="T52" fmla="*/ 19 w 62"/>
                  <a:gd name="T53" fmla="*/ 8 h 62"/>
                  <a:gd name="T54" fmla="*/ 15 w 62"/>
                  <a:gd name="T55" fmla="*/ 5 h 62"/>
                  <a:gd name="T56" fmla="*/ 32 w 62"/>
                  <a:gd name="T57" fmla="*/ 5 h 62"/>
                  <a:gd name="T58" fmla="*/ 30 w 62"/>
                  <a:gd name="T59" fmla="*/ 1 h 62"/>
                  <a:gd name="T60" fmla="*/ 53 w 62"/>
                  <a:gd name="T61" fmla="*/ 30 h 62"/>
                  <a:gd name="T62" fmla="*/ 29 w 62"/>
                  <a:gd name="T63" fmla="*/ 53 h 62"/>
                  <a:gd name="T64" fmla="*/ 14 w 62"/>
                  <a:gd name="T65" fmla="*/ 19 h 62"/>
                  <a:gd name="T66" fmla="*/ 48 w 62"/>
                  <a:gd name="T67" fmla="*/ 19 h 62"/>
                  <a:gd name="T68" fmla="*/ 46 w 62"/>
                  <a:gd name="T69" fmla="*/ 22 h 62"/>
                  <a:gd name="T70" fmla="*/ 46 w 62"/>
                  <a:gd name="T71" fmla="*/ 22 h 62"/>
                  <a:gd name="T72" fmla="*/ 39 w 62"/>
                  <a:gd name="T73" fmla="*/ 27 h 62"/>
                  <a:gd name="T74" fmla="*/ 31 w 62"/>
                  <a:gd name="T75" fmla="*/ 48 h 62"/>
                  <a:gd name="T76" fmla="*/ 36 w 62"/>
                  <a:gd name="T77" fmla="*/ 27 h 62"/>
                  <a:gd name="T78" fmla="*/ 36 w 62"/>
                  <a:gd name="T79" fmla="*/ 27 h 62"/>
                  <a:gd name="T80" fmla="*/ 23 w 62"/>
                  <a:gd name="T81" fmla="*/ 27 h 62"/>
                  <a:gd name="T82" fmla="*/ 21 w 62"/>
                  <a:gd name="T83" fmla="*/ 27 h 62"/>
                  <a:gd name="T84" fmla="*/ 28 w 62"/>
                  <a:gd name="T85" fmla="*/ 47 h 62"/>
                  <a:gd name="T86" fmla="*/ 28 w 62"/>
                  <a:gd name="T87" fmla="*/ 47 h 62"/>
                  <a:gd name="T88" fmla="*/ 39 w 62"/>
                  <a:gd name="T89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62">
                    <a:moveTo>
                      <a:pt x="43" y="9"/>
                    </a:moveTo>
                    <a:cubicBezTo>
                      <a:pt x="43" y="9"/>
                      <a:pt x="43" y="9"/>
                      <a:pt x="43" y="8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cubicBezTo>
                      <a:pt x="47" y="4"/>
                      <a:pt x="47" y="5"/>
                      <a:pt x="47" y="5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4" y="9"/>
                      <a:pt x="44" y="10"/>
                      <a:pt x="44" y="10"/>
                    </a:cubicBezTo>
                    <a:cubicBezTo>
                      <a:pt x="43" y="10"/>
                      <a:pt x="43" y="9"/>
                      <a:pt x="43" y="9"/>
                    </a:cubicBezTo>
                    <a:close/>
                    <a:moveTo>
                      <a:pt x="17" y="52"/>
                    </a:move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7"/>
                      <a:pt x="15" y="57"/>
                      <a:pt x="15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8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2"/>
                      <a:pt x="19" y="52"/>
                    </a:cubicBezTo>
                    <a:cubicBezTo>
                      <a:pt x="18" y="52"/>
                      <a:pt x="18" y="52"/>
                      <a:pt x="17" y="52"/>
                    </a:cubicBezTo>
                    <a:close/>
                    <a:moveTo>
                      <a:pt x="53" y="19"/>
                    </a:moveTo>
                    <a:cubicBezTo>
                      <a:pt x="53" y="19"/>
                      <a:pt x="53" y="19"/>
                      <a:pt x="54" y="19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8" y="16"/>
                      <a:pt x="58" y="16"/>
                      <a:pt x="58" y="15"/>
                    </a:cubicBezTo>
                    <a:cubicBezTo>
                      <a:pt x="57" y="15"/>
                      <a:pt x="57" y="14"/>
                      <a:pt x="56" y="15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7"/>
                      <a:pt x="52" y="18"/>
                      <a:pt x="52" y="18"/>
                    </a:cubicBezTo>
                    <a:cubicBezTo>
                      <a:pt x="52" y="19"/>
                      <a:pt x="53" y="19"/>
                      <a:pt x="53" y="19"/>
                    </a:cubicBezTo>
                    <a:close/>
                    <a:moveTo>
                      <a:pt x="8" y="43"/>
                    </a:move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4" y="46"/>
                      <a:pt x="4" y="46"/>
                    </a:cubicBezTo>
                    <a:cubicBezTo>
                      <a:pt x="4" y="46"/>
                      <a:pt x="5" y="47"/>
                      <a:pt x="5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0" y="44"/>
                      <a:pt x="10" y="43"/>
                      <a:pt x="10" y="43"/>
                    </a:cubicBezTo>
                    <a:cubicBezTo>
                      <a:pt x="9" y="42"/>
                      <a:pt x="9" y="42"/>
                      <a:pt x="8" y="43"/>
                    </a:cubicBezTo>
                    <a:close/>
                    <a:moveTo>
                      <a:pt x="61" y="30"/>
                    </a:move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5" y="30"/>
                      <a:pt x="55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1" y="32"/>
                      <a:pt x="62" y="31"/>
                      <a:pt x="62" y="31"/>
                    </a:cubicBezTo>
                    <a:cubicBezTo>
                      <a:pt x="62" y="30"/>
                      <a:pt x="61" y="30"/>
                      <a:pt x="61" y="30"/>
                    </a:cubicBezTo>
                    <a:close/>
                    <a:moveTo>
                      <a:pt x="6" y="31"/>
                    </a:moveTo>
                    <a:cubicBezTo>
                      <a:pt x="6" y="30"/>
                      <a:pt x="6" y="30"/>
                      <a:pt x="5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2"/>
                      <a:pt x="1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2"/>
                      <a:pt x="6" y="31"/>
                      <a:pt x="6" y="31"/>
                    </a:cubicBezTo>
                    <a:close/>
                    <a:moveTo>
                      <a:pt x="54" y="43"/>
                    </a:moveTo>
                    <a:cubicBezTo>
                      <a:pt x="53" y="42"/>
                      <a:pt x="52" y="42"/>
                      <a:pt x="52" y="43"/>
                    </a:cubicBezTo>
                    <a:cubicBezTo>
                      <a:pt x="52" y="43"/>
                      <a:pt x="52" y="44"/>
                      <a:pt x="53" y="44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8" y="46"/>
                      <a:pt x="58" y="46"/>
                    </a:cubicBezTo>
                    <a:cubicBezTo>
                      <a:pt x="58" y="46"/>
                      <a:pt x="58" y="45"/>
                      <a:pt x="57" y="45"/>
                    </a:cubicBezTo>
                    <a:lnTo>
                      <a:pt x="54" y="43"/>
                    </a:lnTo>
                    <a:close/>
                    <a:moveTo>
                      <a:pt x="8" y="19"/>
                    </a:moveTo>
                    <a:cubicBezTo>
                      <a:pt x="8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10" y="18"/>
                    </a:cubicBezTo>
                    <a:cubicBezTo>
                      <a:pt x="10" y="18"/>
                      <a:pt x="10" y="17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4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7"/>
                    </a:cubicBezTo>
                    <a:lnTo>
                      <a:pt x="8" y="19"/>
                    </a:lnTo>
                    <a:close/>
                    <a:moveTo>
                      <a:pt x="45" y="52"/>
                    </a:moveTo>
                    <a:cubicBezTo>
                      <a:pt x="44" y="52"/>
                      <a:pt x="44" y="52"/>
                      <a:pt x="43" y="52"/>
                    </a:cubicBezTo>
                    <a:cubicBezTo>
                      <a:pt x="43" y="52"/>
                      <a:pt x="43" y="53"/>
                      <a:pt x="43" y="53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7" y="57"/>
                      <a:pt x="47" y="57"/>
                      <a:pt x="47" y="56"/>
                    </a:cubicBezTo>
                    <a:lnTo>
                      <a:pt x="45" y="52"/>
                    </a:lnTo>
                    <a:close/>
                    <a:moveTo>
                      <a:pt x="31" y="55"/>
                    </a:moveTo>
                    <a:cubicBezTo>
                      <a:pt x="30" y="55"/>
                      <a:pt x="30" y="56"/>
                      <a:pt x="30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2"/>
                      <a:pt x="31" y="62"/>
                    </a:cubicBezTo>
                    <a:cubicBezTo>
                      <a:pt x="31" y="62"/>
                      <a:pt x="32" y="61"/>
                      <a:pt x="32" y="61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1" y="55"/>
                      <a:pt x="31" y="55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9"/>
                      <a:pt x="19" y="9"/>
                      <a:pt x="19" y="8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5" y="5"/>
                      <a:pt x="15" y="5"/>
                    </a:cubicBezTo>
                    <a:lnTo>
                      <a:pt x="17" y="9"/>
                    </a:lnTo>
                    <a:close/>
                    <a:moveTo>
                      <a:pt x="31" y="6"/>
                    </a:moveTo>
                    <a:cubicBezTo>
                      <a:pt x="31" y="6"/>
                      <a:pt x="32" y="6"/>
                      <a:pt x="32" y="5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6"/>
                      <a:pt x="30" y="6"/>
                      <a:pt x="31" y="6"/>
                    </a:cubicBezTo>
                    <a:close/>
                    <a:moveTo>
                      <a:pt x="53" y="30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1" y="53"/>
                      <a:pt x="31" y="53"/>
                    </a:cubicBezTo>
                    <a:cubicBezTo>
                      <a:pt x="30" y="53"/>
                      <a:pt x="30" y="53"/>
                      <a:pt x="29" y="53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8" y="29"/>
                      <a:pt x="8" y="28"/>
                      <a:pt x="9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7" y="18"/>
                      <a:pt x="48" y="19"/>
                      <a:pt x="48" y="1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8"/>
                      <a:pt x="54" y="29"/>
                      <a:pt x="53" y="30"/>
                    </a:cubicBezTo>
                    <a:close/>
                    <a:moveTo>
                      <a:pt x="46" y="22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50" y="27"/>
                      <a:pt x="50" y="27"/>
                      <a:pt x="50" y="27"/>
                    </a:cubicBezTo>
                    <a:lnTo>
                      <a:pt x="46" y="22"/>
                    </a:lnTo>
                    <a:close/>
                    <a:moveTo>
                      <a:pt x="44" y="21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9" y="27"/>
                      <a:pt x="39" y="27"/>
                      <a:pt x="39" y="27"/>
                    </a:cubicBezTo>
                    <a:lnTo>
                      <a:pt x="44" y="21"/>
                    </a:lnTo>
                    <a:close/>
                    <a:moveTo>
                      <a:pt x="25" y="29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7" y="29"/>
                      <a:pt x="37" y="29"/>
                      <a:pt x="37" y="29"/>
                    </a:cubicBezTo>
                    <a:lnTo>
                      <a:pt x="25" y="29"/>
                    </a:lnTo>
                    <a:close/>
                    <a:moveTo>
                      <a:pt x="36" y="2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26" y="27"/>
                      <a:pt x="26" y="27"/>
                      <a:pt x="26" y="27"/>
                    </a:cubicBezTo>
                    <a:lnTo>
                      <a:pt x="36" y="27"/>
                    </a:lnTo>
                    <a:close/>
                    <a:moveTo>
                      <a:pt x="28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8" y="21"/>
                    </a:lnTo>
                    <a:close/>
                    <a:moveTo>
                      <a:pt x="12" y="27"/>
                    </a:moveTo>
                    <a:cubicBezTo>
                      <a:pt x="21" y="27"/>
                      <a:pt x="21" y="27"/>
                      <a:pt x="21" y="27"/>
                    </a:cubicBezTo>
                    <a:cubicBezTo>
                      <a:pt x="16" y="22"/>
                      <a:pt x="16" y="22"/>
                      <a:pt x="16" y="22"/>
                    </a:cubicBezTo>
                    <a:lnTo>
                      <a:pt x="12" y="27"/>
                    </a:lnTo>
                    <a:close/>
                    <a:moveTo>
                      <a:pt x="28" y="47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12" y="29"/>
                      <a:pt x="12" y="29"/>
                      <a:pt x="12" y="29"/>
                    </a:cubicBezTo>
                    <a:lnTo>
                      <a:pt x="28" y="47"/>
                    </a:lnTo>
                    <a:close/>
                    <a:moveTo>
                      <a:pt x="33" y="47"/>
                    </a:moveTo>
                    <a:cubicBezTo>
                      <a:pt x="49" y="29"/>
                      <a:pt x="49" y="29"/>
                      <a:pt x="49" y="29"/>
                    </a:cubicBezTo>
                    <a:cubicBezTo>
                      <a:pt x="39" y="29"/>
                      <a:pt x="39" y="29"/>
                      <a:pt x="39" y="29"/>
                    </a:cubicBezTo>
                    <a:lnTo>
                      <a:pt x="33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69" name="Freeform 36"/>
              <p:cNvSpPr>
                <a:spLocks noEditPoints="1"/>
              </p:cNvSpPr>
              <p:nvPr/>
            </p:nvSpPr>
            <p:spPr bwMode="auto">
              <a:xfrm>
                <a:off x="6044340" y="5512059"/>
                <a:ext cx="368224" cy="307574"/>
              </a:xfrm>
              <a:custGeom>
                <a:avLst/>
                <a:gdLst>
                  <a:gd name="T0" fmla="*/ 71 w 72"/>
                  <a:gd name="T1" fmla="*/ 15 h 60"/>
                  <a:gd name="T2" fmla="*/ 57 w 72"/>
                  <a:gd name="T3" fmla="*/ 17 h 60"/>
                  <a:gd name="T4" fmla="*/ 44 w 72"/>
                  <a:gd name="T5" fmla="*/ 45 h 60"/>
                  <a:gd name="T6" fmla="*/ 12 w 72"/>
                  <a:gd name="T7" fmla="*/ 45 h 60"/>
                  <a:gd name="T8" fmla="*/ 14 w 72"/>
                  <a:gd name="T9" fmla="*/ 48 h 60"/>
                  <a:gd name="T10" fmla="*/ 48 w 72"/>
                  <a:gd name="T11" fmla="*/ 50 h 60"/>
                  <a:gd name="T12" fmla="*/ 14 w 72"/>
                  <a:gd name="T13" fmla="*/ 51 h 60"/>
                  <a:gd name="T14" fmla="*/ 9 w 72"/>
                  <a:gd name="T15" fmla="*/ 44 h 60"/>
                  <a:gd name="T16" fmla="*/ 8 w 72"/>
                  <a:gd name="T17" fmla="*/ 41 h 60"/>
                  <a:gd name="T18" fmla="*/ 1 w 72"/>
                  <a:gd name="T19" fmla="*/ 22 h 60"/>
                  <a:gd name="T20" fmla="*/ 11 w 72"/>
                  <a:gd name="T21" fmla="*/ 40 h 60"/>
                  <a:gd name="T22" fmla="*/ 44 w 72"/>
                  <a:gd name="T23" fmla="*/ 42 h 60"/>
                  <a:gd name="T24" fmla="*/ 54 w 72"/>
                  <a:gd name="T25" fmla="*/ 16 h 60"/>
                  <a:gd name="T26" fmla="*/ 71 w 72"/>
                  <a:gd name="T27" fmla="*/ 12 h 60"/>
                  <a:gd name="T28" fmla="*/ 18 w 72"/>
                  <a:gd name="T29" fmla="*/ 56 h 60"/>
                  <a:gd name="T30" fmla="*/ 11 w 72"/>
                  <a:gd name="T31" fmla="*/ 56 h 60"/>
                  <a:gd name="T32" fmla="*/ 18 w 72"/>
                  <a:gd name="T33" fmla="*/ 56 h 60"/>
                  <a:gd name="T34" fmla="*/ 15 w 72"/>
                  <a:gd name="T35" fmla="*/ 54 h 60"/>
                  <a:gd name="T36" fmla="*/ 15 w 72"/>
                  <a:gd name="T37" fmla="*/ 58 h 60"/>
                  <a:gd name="T38" fmla="*/ 45 w 72"/>
                  <a:gd name="T39" fmla="*/ 56 h 60"/>
                  <a:gd name="T40" fmla="*/ 38 w 72"/>
                  <a:gd name="T41" fmla="*/ 56 h 60"/>
                  <a:gd name="T42" fmla="*/ 45 w 72"/>
                  <a:gd name="T43" fmla="*/ 56 h 60"/>
                  <a:gd name="T44" fmla="*/ 42 w 72"/>
                  <a:gd name="T45" fmla="*/ 54 h 60"/>
                  <a:gd name="T46" fmla="*/ 42 w 72"/>
                  <a:gd name="T47" fmla="*/ 58 h 60"/>
                  <a:gd name="T48" fmla="*/ 46 w 72"/>
                  <a:gd name="T49" fmla="*/ 35 h 60"/>
                  <a:gd name="T50" fmla="*/ 12 w 72"/>
                  <a:gd name="T51" fmla="*/ 34 h 60"/>
                  <a:gd name="T52" fmla="*/ 12 w 72"/>
                  <a:gd name="T53" fmla="*/ 36 h 60"/>
                  <a:gd name="T54" fmla="*/ 46 w 72"/>
                  <a:gd name="T55" fmla="*/ 35 h 60"/>
                  <a:gd name="T56" fmla="*/ 12 w 72"/>
                  <a:gd name="T57" fmla="*/ 39 h 60"/>
                  <a:gd name="T58" fmla="*/ 43 w 72"/>
                  <a:gd name="T59" fmla="*/ 40 h 60"/>
                  <a:gd name="T60" fmla="*/ 43 w 72"/>
                  <a:gd name="T61" fmla="*/ 38 h 60"/>
                  <a:gd name="T62" fmla="*/ 13 w 72"/>
                  <a:gd name="T63" fmla="*/ 28 h 60"/>
                  <a:gd name="T64" fmla="*/ 16 w 72"/>
                  <a:gd name="T65" fmla="*/ 23 h 60"/>
                  <a:gd name="T66" fmla="*/ 28 w 72"/>
                  <a:gd name="T67" fmla="*/ 14 h 60"/>
                  <a:gd name="T68" fmla="*/ 33 w 72"/>
                  <a:gd name="T69" fmla="*/ 17 h 60"/>
                  <a:gd name="T70" fmla="*/ 36 w 72"/>
                  <a:gd name="T71" fmla="*/ 22 h 60"/>
                  <a:gd name="T72" fmla="*/ 39 w 72"/>
                  <a:gd name="T73" fmla="*/ 17 h 60"/>
                  <a:gd name="T74" fmla="*/ 51 w 72"/>
                  <a:gd name="T75" fmla="*/ 7 h 60"/>
                  <a:gd name="T76" fmla="*/ 51 w 72"/>
                  <a:gd name="T77" fmla="*/ 0 h 60"/>
                  <a:gd name="T78" fmla="*/ 49 w 72"/>
                  <a:gd name="T79" fmla="*/ 5 h 60"/>
                  <a:gd name="T80" fmla="*/ 36 w 72"/>
                  <a:gd name="T81" fmla="*/ 15 h 60"/>
                  <a:gd name="T82" fmla="*/ 31 w 72"/>
                  <a:gd name="T83" fmla="*/ 12 h 60"/>
                  <a:gd name="T84" fmla="*/ 28 w 72"/>
                  <a:gd name="T85" fmla="*/ 7 h 60"/>
                  <a:gd name="T86" fmla="*/ 25 w 72"/>
                  <a:gd name="T87" fmla="*/ 11 h 60"/>
                  <a:gd name="T88" fmla="*/ 13 w 72"/>
                  <a:gd name="T89" fmla="*/ 22 h 60"/>
                  <a:gd name="T90" fmla="*/ 13 w 72"/>
                  <a:gd name="T91" fmla="*/ 2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2" h="60">
                    <a:moveTo>
                      <a:pt x="72" y="13"/>
                    </a:moveTo>
                    <a:cubicBezTo>
                      <a:pt x="72" y="14"/>
                      <a:pt x="71" y="15"/>
                      <a:pt x="71" y="15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5"/>
                      <a:pt x="57" y="16"/>
                      <a:pt x="57" y="17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43"/>
                      <a:pt x="46" y="45"/>
                      <a:pt x="4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3" y="45"/>
                      <a:pt x="13" y="45"/>
                      <a:pt x="12" y="45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3" y="48"/>
                      <a:pt x="14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8" y="48"/>
                      <a:pt x="48" y="49"/>
                      <a:pt x="48" y="50"/>
                    </a:cubicBezTo>
                    <a:cubicBezTo>
                      <a:pt x="48" y="50"/>
                      <a:pt x="48" y="51"/>
                      <a:pt x="47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1" y="51"/>
                      <a:pt x="9" y="49"/>
                      <a:pt x="9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8" y="42"/>
                      <a:pt x="8" y="4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2" y="21"/>
                      <a:pt x="3" y="22"/>
                      <a:pt x="3" y="22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3" y="42"/>
                      <a:pt x="1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6" y="41"/>
                      <a:pt x="47" y="40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5" y="13"/>
                      <a:pt x="57" y="12"/>
                      <a:pt x="60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2" y="12"/>
                      <a:pt x="72" y="13"/>
                    </a:cubicBezTo>
                    <a:close/>
                    <a:moveTo>
                      <a:pt x="18" y="56"/>
                    </a:moveTo>
                    <a:cubicBezTo>
                      <a:pt x="18" y="58"/>
                      <a:pt x="17" y="60"/>
                      <a:pt x="15" y="60"/>
                    </a:cubicBezTo>
                    <a:cubicBezTo>
                      <a:pt x="13" y="60"/>
                      <a:pt x="11" y="58"/>
                      <a:pt x="11" y="56"/>
                    </a:cubicBezTo>
                    <a:cubicBezTo>
                      <a:pt x="11" y="54"/>
                      <a:pt x="13" y="52"/>
                      <a:pt x="15" y="52"/>
                    </a:cubicBezTo>
                    <a:cubicBezTo>
                      <a:pt x="17" y="52"/>
                      <a:pt x="18" y="54"/>
                      <a:pt x="18" y="56"/>
                    </a:cubicBezTo>
                    <a:close/>
                    <a:moveTo>
                      <a:pt x="16" y="56"/>
                    </a:moveTo>
                    <a:cubicBezTo>
                      <a:pt x="16" y="55"/>
                      <a:pt x="16" y="54"/>
                      <a:pt x="15" y="54"/>
                    </a:cubicBezTo>
                    <a:cubicBezTo>
                      <a:pt x="14" y="54"/>
                      <a:pt x="13" y="55"/>
                      <a:pt x="13" y="56"/>
                    </a:cubicBezTo>
                    <a:cubicBezTo>
                      <a:pt x="13" y="57"/>
                      <a:pt x="14" y="58"/>
                      <a:pt x="15" y="58"/>
                    </a:cubicBezTo>
                    <a:cubicBezTo>
                      <a:pt x="16" y="58"/>
                      <a:pt x="16" y="57"/>
                      <a:pt x="16" y="56"/>
                    </a:cubicBezTo>
                    <a:close/>
                    <a:moveTo>
                      <a:pt x="45" y="56"/>
                    </a:moveTo>
                    <a:cubicBezTo>
                      <a:pt x="45" y="58"/>
                      <a:pt x="44" y="60"/>
                      <a:pt x="42" y="60"/>
                    </a:cubicBezTo>
                    <a:cubicBezTo>
                      <a:pt x="40" y="60"/>
                      <a:pt x="38" y="58"/>
                      <a:pt x="38" y="56"/>
                    </a:cubicBezTo>
                    <a:cubicBezTo>
                      <a:pt x="38" y="54"/>
                      <a:pt x="40" y="52"/>
                      <a:pt x="42" y="52"/>
                    </a:cubicBezTo>
                    <a:cubicBezTo>
                      <a:pt x="44" y="52"/>
                      <a:pt x="45" y="54"/>
                      <a:pt x="45" y="56"/>
                    </a:cubicBezTo>
                    <a:close/>
                    <a:moveTo>
                      <a:pt x="43" y="56"/>
                    </a:moveTo>
                    <a:cubicBezTo>
                      <a:pt x="43" y="55"/>
                      <a:pt x="43" y="54"/>
                      <a:pt x="42" y="54"/>
                    </a:cubicBezTo>
                    <a:cubicBezTo>
                      <a:pt x="41" y="54"/>
                      <a:pt x="40" y="55"/>
                      <a:pt x="40" y="56"/>
                    </a:cubicBezTo>
                    <a:cubicBezTo>
                      <a:pt x="40" y="57"/>
                      <a:pt x="41" y="58"/>
                      <a:pt x="42" y="58"/>
                    </a:cubicBezTo>
                    <a:cubicBezTo>
                      <a:pt x="43" y="58"/>
                      <a:pt x="43" y="57"/>
                      <a:pt x="43" y="56"/>
                    </a:cubicBezTo>
                    <a:close/>
                    <a:moveTo>
                      <a:pt x="46" y="35"/>
                    </a:moveTo>
                    <a:cubicBezTo>
                      <a:pt x="46" y="34"/>
                      <a:pt x="45" y="34"/>
                      <a:pt x="4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4"/>
                      <a:pt x="11" y="34"/>
                      <a:pt x="11" y="35"/>
                    </a:cubicBezTo>
                    <a:cubicBezTo>
                      <a:pt x="11" y="35"/>
                      <a:pt x="11" y="36"/>
                      <a:pt x="12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6" y="35"/>
                    </a:cubicBezTo>
                    <a:close/>
                    <a:moveTo>
                      <a:pt x="13" y="38"/>
                    </a:moveTo>
                    <a:cubicBezTo>
                      <a:pt x="13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40"/>
                      <a:pt x="44" y="40"/>
                      <a:pt x="44" y="39"/>
                    </a:cubicBezTo>
                    <a:cubicBezTo>
                      <a:pt x="44" y="39"/>
                      <a:pt x="44" y="38"/>
                      <a:pt x="43" y="38"/>
                    </a:cubicBezTo>
                    <a:lnTo>
                      <a:pt x="13" y="38"/>
                    </a:lnTo>
                    <a:close/>
                    <a:moveTo>
                      <a:pt x="13" y="28"/>
                    </a:moveTo>
                    <a:cubicBezTo>
                      <a:pt x="14" y="28"/>
                      <a:pt x="16" y="27"/>
                      <a:pt x="16" y="25"/>
                    </a:cubicBezTo>
                    <a:cubicBezTo>
                      <a:pt x="16" y="24"/>
                      <a:pt x="16" y="24"/>
                      <a:pt x="16" y="2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3"/>
                      <a:pt x="27" y="14"/>
                      <a:pt x="28" y="14"/>
                    </a:cubicBezTo>
                    <a:cubicBezTo>
                      <a:pt x="28" y="14"/>
                      <a:pt x="29" y="13"/>
                      <a:pt x="29" y="13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3" y="18"/>
                      <a:pt x="33" y="19"/>
                    </a:cubicBezTo>
                    <a:cubicBezTo>
                      <a:pt x="33" y="20"/>
                      <a:pt x="34" y="22"/>
                      <a:pt x="36" y="22"/>
                    </a:cubicBezTo>
                    <a:cubicBezTo>
                      <a:pt x="38" y="22"/>
                      <a:pt x="39" y="20"/>
                      <a:pt x="39" y="19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7"/>
                      <a:pt x="51" y="7"/>
                      <a:pt x="51" y="7"/>
                    </a:cubicBezTo>
                    <a:cubicBezTo>
                      <a:pt x="53" y="7"/>
                      <a:pt x="54" y="5"/>
                      <a:pt x="54" y="4"/>
                    </a:cubicBezTo>
                    <a:cubicBezTo>
                      <a:pt x="54" y="2"/>
                      <a:pt x="53" y="0"/>
                      <a:pt x="51" y="0"/>
                    </a:cubicBezTo>
                    <a:cubicBezTo>
                      <a:pt x="50" y="0"/>
                      <a:pt x="48" y="2"/>
                      <a:pt x="48" y="4"/>
                    </a:cubicBezTo>
                    <a:cubicBezTo>
                      <a:pt x="48" y="4"/>
                      <a:pt x="48" y="5"/>
                      <a:pt x="49" y="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6"/>
                      <a:pt x="37" y="15"/>
                      <a:pt x="36" y="15"/>
                    </a:cubicBezTo>
                    <a:cubicBezTo>
                      <a:pt x="36" y="15"/>
                      <a:pt x="35" y="16"/>
                      <a:pt x="35" y="1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9"/>
                      <a:pt x="30" y="7"/>
                      <a:pt x="28" y="7"/>
                    </a:cubicBezTo>
                    <a:cubicBezTo>
                      <a:pt x="26" y="7"/>
                      <a:pt x="25" y="9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3" y="22"/>
                      <a:pt x="13" y="22"/>
                    </a:cubicBezTo>
                    <a:cubicBezTo>
                      <a:pt x="11" y="22"/>
                      <a:pt x="10" y="23"/>
                      <a:pt x="10" y="25"/>
                    </a:cubicBezTo>
                    <a:cubicBezTo>
                      <a:pt x="10" y="27"/>
                      <a:pt x="11" y="28"/>
                      <a:pt x="1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70" name="Freeform 34"/>
              <p:cNvSpPr>
                <a:spLocks noEditPoints="1"/>
              </p:cNvSpPr>
              <p:nvPr/>
            </p:nvSpPr>
            <p:spPr bwMode="auto">
              <a:xfrm>
                <a:off x="6461247" y="6320200"/>
                <a:ext cx="315804" cy="423639"/>
              </a:xfrm>
              <a:custGeom>
                <a:avLst/>
                <a:gdLst>
                  <a:gd name="T0" fmla="*/ 13 w 52"/>
                  <a:gd name="T1" fmla="*/ 18 h 70"/>
                  <a:gd name="T2" fmla="*/ 12 w 52"/>
                  <a:gd name="T3" fmla="*/ 17 h 70"/>
                  <a:gd name="T4" fmla="*/ 11 w 52"/>
                  <a:gd name="T5" fmla="*/ 15 h 70"/>
                  <a:gd name="T6" fmla="*/ 51 w 52"/>
                  <a:gd name="T7" fmla="*/ 50 h 70"/>
                  <a:gd name="T8" fmla="*/ 49 w 52"/>
                  <a:gd name="T9" fmla="*/ 60 h 70"/>
                  <a:gd name="T10" fmla="*/ 51 w 52"/>
                  <a:gd name="T11" fmla="*/ 69 h 70"/>
                  <a:gd name="T12" fmla="*/ 0 w 52"/>
                  <a:gd name="T13" fmla="*/ 69 h 70"/>
                  <a:gd name="T14" fmla="*/ 1 w 52"/>
                  <a:gd name="T15" fmla="*/ 60 h 70"/>
                  <a:gd name="T16" fmla="*/ 4 w 52"/>
                  <a:gd name="T17" fmla="*/ 45 h 70"/>
                  <a:gd name="T18" fmla="*/ 19 w 52"/>
                  <a:gd name="T19" fmla="*/ 27 h 70"/>
                  <a:gd name="T20" fmla="*/ 15 w 52"/>
                  <a:gd name="T21" fmla="*/ 30 h 70"/>
                  <a:gd name="T22" fmla="*/ 10 w 52"/>
                  <a:gd name="T23" fmla="*/ 34 h 70"/>
                  <a:gd name="T24" fmla="*/ 2 w 52"/>
                  <a:gd name="T25" fmla="*/ 28 h 70"/>
                  <a:gd name="T26" fmla="*/ 8 w 52"/>
                  <a:gd name="T27" fmla="*/ 14 h 70"/>
                  <a:gd name="T28" fmla="*/ 13 w 52"/>
                  <a:gd name="T29" fmla="*/ 5 h 70"/>
                  <a:gd name="T30" fmla="*/ 12 w 52"/>
                  <a:gd name="T31" fmla="*/ 0 h 70"/>
                  <a:gd name="T32" fmla="*/ 12 w 52"/>
                  <a:gd name="T33" fmla="*/ 0 h 70"/>
                  <a:gd name="T34" fmla="*/ 14 w 52"/>
                  <a:gd name="T35" fmla="*/ 0 h 70"/>
                  <a:gd name="T36" fmla="*/ 43 w 52"/>
                  <a:gd name="T37" fmla="*/ 13 h 70"/>
                  <a:gd name="T38" fmla="*/ 51 w 52"/>
                  <a:gd name="T39" fmla="*/ 47 h 70"/>
                  <a:gd name="T40" fmla="*/ 2 w 52"/>
                  <a:gd name="T41" fmla="*/ 62 h 70"/>
                  <a:gd name="T42" fmla="*/ 48 w 52"/>
                  <a:gd name="T43" fmla="*/ 62 h 70"/>
                  <a:gd name="T44" fmla="*/ 2 w 52"/>
                  <a:gd name="T45" fmla="*/ 62 h 70"/>
                  <a:gd name="T46" fmla="*/ 6 w 52"/>
                  <a:gd name="T47" fmla="*/ 56 h 70"/>
                  <a:gd name="T48" fmla="*/ 44 w 52"/>
                  <a:gd name="T49" fmla="*/ 60 h 70"/>
                  <a:gd name="T50" fmla="*/ 12 w 52"/>
                  <a:gd name="T51" fmla="*/ 41 h 70"/>
                  <a:gd name="T52" fmla="*/ 6 w 52"/>
                  <a:gd name="T53" fmla="*/ 54 h 70"/>
                  <a:gd name="T54" fmla="*/ 15 w 52"/>
                  <a:gd name="T55" fmla="*/ 42 h 70"/>
                  <a:gd name="T56" fmla="*/ 12 w 52"/>
                  <a:gd name="T57" fmla="*/ 48 h 70"/>
                  <a:gd name="T58" fmla="*/ 41 w 52"/>
                  <a:gd name="T59" fmla="*/ 54 h 70"/>
                  <a:gd name="T60" fmla="*/ 39 w 52"/>
                  <a:gd name="T61" fmla="*/ 17 h 70"/>
                  <a:gd name="T62" fmla="*/ 22 w 52"/>
                  <a:gd name="T63" fmla="*/ 6 h 70"/>
                  <a:gd name="T64" fmla="*/ 20 w 52"/>
                  <a:gd name="T65" fmla="*/ 5 h 70"/>
                  <a:gd name="T66" fmla="*/ 18 w 52"/>
                  <a:gd name="T67" fmla="*/ 4 h 70"/>
                  <a:gd name="T68" fmla="*/ 19 w 52"/>
                  <a:gd name="T69" fmla="*/ 7 h 70"/>
                  <a:gd name="T70" fmla="*/ 17 w 52"/>
                  <a:gd name="T71" fmla="*/ 8 h 70"/>
                  <a:gd name="T72" fmla="*/ 11 w 52"/>
                  <a:gd name="T73" fmla="*/ 14 h 70"/>
                  <a:gd name="T74" fmla="*/ 4 w 52"/>
                  <a:gd name="T75" fmla="*/ 28 h 70"/>
                  <a:gd name="T76" fmla="*/ 10 w 52"/>
                  <a:gd name="T77" fmla="*/ 31 h 70"/>
                  <a:gd name="T78" fmla="*/ 16 w 52"/>
                  <a:gd name="T79" fmla="*/ 25 h 70"/>
                  <a:gd name="T80" fmla="*/ 21 w 52"/>
                  <a:gd name="T81" fmla="*/ 25 h 70"/>
                  <a:gd name="T82" fmla="*/ 30 w 52"/>
                  <a:gd name="T83" fmla="*/ 19 h 70"/>
                  <a:gd name="T84" fmla="*/ 44 w 52"/>
                  <a:gd name="T85" fmla="*/ 36 h 70"/>
                  <a:gd name="T86" fmla="*/ 40 w 52"/>
                  <a:gd name="T87" fmla="*/ 16 h 70"/>
                  <a:gd name="T88" fmla="*/ 43 w 52"/>
                  <a:gd name="T89" fmla="*/ 53 h 70"/>
                  <a:gd name="T90" fmla="*/ 44 w 52"/>
                  <a:gd name="T91" fmla="*/ 3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2" h="70">
                    <a:moveTo>
                      <a:pt x="16" y="14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9"/>
                      <a:pt x="13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0" y="17"/>
                      <a:pt x="10" y="16"/>
                    </a:cubicBezTo>
                    <a:cubicBezTo>
                      <a:pt x="10" y="16"/>
                      <a:pt x="10" y="15"/>
                      <a:pt x="11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6" y="14"/>
                      <a:pt x="16" y="14"/>
                    </a:cubicBezTo>
                    <a:close/>
                    <a:moveTo>
                      <a:pt x="51" y="50"/>
                    </a:move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5"/>
                      <a:pt x="49" y="56"/>
                      <a:pt x="49" y="58"/>
                    </a:cubicBezTo>
                    <a:cubicBezTo>
                      <a:pt x="49" y="59"/>
                      <a:pt x="49" y="59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1" y="60"/>
                      <a:pt x="51" y="61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51" y="69"/>
                      <a:pt x="50" y="70"/>
                      <a:pt x="49" y="70"/>
                    </a:cubicBezTo>
                    <a:cubicBezTo>
                      <a:pt x="1" y="70"/>
                      <a:pt x="1" y="70"/>
                      <a:pt x="1" y="70"/>
                    </a:cubicBezTo>
                    <a:cubicBezTo>
                      <a:pt x="0" y="70"/>
                      <a:pt x="0" y="69"/>
                      <a:pt x="0" y="69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0"/>
                      <a:pt x="0" y="60"/>
                      <a:pt x="1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1" y="59"/>
                      <a:pt x="1" y="59"/>
                      <a:pt x="1" y="58"/>
                    </a:cubicBezTo>
                    <a:cubicBezTo>
                      <a:pt x="1" y="57"/>
                      <a:pt x="2" y="55"/>
                      <a:pt x="3" y="54"/>
                    </a:cubicBezTo>
                    <a:cubicBezTo>
                      <a:pt x="3" y="53"/>
                      <a:pt x="2" y="49"/>
                      <a:pt x="4" y="45"/>
                    </a:cubicBezTo>
                    <a:cubicBezTo>
                      <a:pt x="5" y="43"/>
                      <a:pt x="8" y="41"/>
                      <a:pt x="11" y="39"/>
                    </a:cubicBezTo>
                    <a:cubicBezTo>
                      <a:pt x="13" y="37"/>
                      <a:pt x="16" y="35"/>
                      <a:pt x="18" y="33"/>
                    </a:cubicBezTo>
                    <a:cubicBezTo>
                      <a:pt x="19" y="31"/>
                      <a:pt x="19" y="29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8" y="27"/>
                      <a:pt x="17" y="27"/>
                      <a:pt x="16" y="27"/>
                    </a:cubicBezTo>
                    <a:cubicBezTo>
                      <a:pt x="16" y="27"/>
                      <a:pt x="15" y="28"/>
                      <a:pt x="15" y="30"/>
                    </a:cubicBezTo>
                    <a:cubicBezTo>
                      <a:pt x="14" y="31"/>
                      <a:pt x="14" y="32"/>
                      <a:pt x="13" y="32"/>
                    </a:cubicBezTo>
                    <a:cubicBezTo>
                      <a:pt x="13" y="33"/>
                      <a:pt x="12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8" y="33"/>
                      <a:pt x="7" y="32"/>
                    </a:cubicBezTo>
                    <a:cubicBezTo>
                      <a:pt x="6" y="32"/>
                      <a:pt x="6" y="32"/>
                      <a:pt x="5" y="31"/>
                    </a:cubicBezTo>
                    <a:cubicBezTo>
                      <a:pt x="4" y="31"/>
                      <a:pt x="2" y="30"/>
                      <a:pt x="2" y="28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5"/>
                      <a:pt x="2" y="23"/>
                      <a:pt x="4" y="20"/>
                    </a:cubicBezTo>
                    <a:cubicBezTo>
                      <a:pt x="7" y="17"/>
                      <a:pt x="8" y="15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9" y="12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4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3" y="2"/>
                      <a:pt x="24" y="2"/>
                    </a:cubicBezTo>
                    <a:cubicBezTo>
                      <a:pt x="30" y="2"/>
                      <a:pt x="37" y="4"/>
                      <a:pt x="43" y="13"/>
                    </a:cubicBezTo>
                    <a:cubicBezTo>
                      <a:pt x="48" y="22"/>
                      <a:pt x="47" y="30"/>
                      <a:pt x="47" y="36"/>
                    </a:cubicBezTo>
                    <a:cubicBezTo>
                      <a:pt x="47" y="39"/>
                      <a:pt x="46" y="41"/>
                      <a:pt x="47" y="42"/>
                    </a:cubicBezTo>
                    <a:cubicBezTo>
                      <a:pt x="48" y="45"/>
                      <a:pt x="51" y="47"/>
                      <a:pt x="51" y="47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49"/>
                      <a:pt x="52" y="49"/>
                      <a:pt x="51" y="50"/>
                    </a:cubicBezTo>
                    <a:close/>
                    <a:moveTo>
                      <a:pt x="2" y="62"/>
                    </a:moveTo>
                    <a:cubicBezTo>
                      <a:pt x="2" y="68"/>
                      <a:pt x="2" y="68"/>
                      <a:pt x="2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6" y="62"/>
                      <a:pt x="6" y="62"/>
                      <a:pt x="6" y="62"/>
                    </a:cubicBezTo>
                    <a:lnTo>
                      <a:pt x="2" y="62"/>
                    </a:lnTo>
                    <a:close/>
                    <a:moveTo>
                      <a:pt x="47" y="58"/>
                    </a:moveTo>
                    <a:cubicBezTo>
                      <a:pt x="47" y="57"/>
                      <a:pt x="46" y="56"/>
                      <a:pt x="44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4" y="56"/>
                      <a:pt x="3" y="57"/>
                      <a:pt x="3" y="58"/>
                    </a:cubicBezTo>
                    <a:cubicBezTo>
                      <a:pt x="3" y="59"/>
                      <a:pt x="4" y="60"/>
                      <a:pt x="6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6" y="60"/>
                      <a:pt x="47" y="59"/>
                      <a:pt x="47" y="58"/>
                    </a:cubicBezTo>
                    <a:close/>
                    <a:moveTo>
                      <a:pt x="20" y="34"/>
                    </a:moveTo>
                    <a:cubicBezTo>
                      <a:pt x="18" y="36"/>
                      <a:pt x="15" y="39"/>
                      <a:pt x="12" y="41"/>
                    </a:cubicBezTo>
                    <a:cubicBezTo>
                      <a:pt x="10" y="43"/>
                      <a:pt x="7" y="45"/>
                      <a:pt x="7" y="46"/>
                    </a:cubicBezTo>
                    <a:cubicBezTo>
                      <a:pt x="4" y="50"/>
                      <a:pt x="6" y="54"/>
                      <a:pt x="6" y="54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3"/>
                      <a:pt x="8" y="49"/>
                      <a:pt x="10" y="46"/>
                    </a:cubicBezTo>
                    <a:cubicBezTo>
                      <a:pt x="13" y="44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7" y="43"/>
                    </a:cubicBezTo>
                    <a:cubicBezTo>
                      <a:pt x="17" y="43"/>
                      <a:pt x="17" y="44"/>
                      <a:pt x="16" y="44"/>
                    </a:cubicBezTo>
                    <a:cubicBezTo>
                      <a:pt x="16" y="44"/>
                      <a:pt x="14" y="46"/>
                      <a:pt x="12" y="48"/>
                    </a:cubicBezTo>
                    <a:cubicBezTo>
                      <a:pt x="10" y="50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3"/>
                      <a:pt x="39" y="49"/>
                      <a:pt x="39" y="45"/>
                    </a:cubicBezTo>
                    <a:cubicBezTo>
                      <a:pt x="39" y="44"/>
                      <a:pt x="39" y="42"/>
                      <a:pt x="40" y="40"/>
                    </a:cubicBezTo>
                    <a:cubicBezTo>
                      <a:pt x="40" y="35"/>
                      <a:pt x="42" y="26"/>
                      <a:pt x="39" y="17"/>
                    </a:cubicBezTo>
                    <a:cubicBezTo>
                      <a:pt x="35" y="7"/>
                      <a:pt x="26" y="6"/>
                      <a:pt x="23" y="6"/>
                    </a:cubicBezTo>
                    <a:cubicBezTo>
                      <a:pt x="23" y="6"/>
                      <a:pt x="22" y="7"/>
                      <a:pt x="22" y="7"/>
                    </a:cubicBezTo>
                    <a:cubicBezTo>
                      <a:pt x="22" y="7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8" y="5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3"/>
                      <a:pt x="16" y="3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7"/>
                    </a:cubicBezTo>
                    <a:cubicBezTo>
                      <a:pt x="14" y="10"/>
                      <a:pt x="11" y="13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5"/>
                      <a:pt x="10" y="18"/>
                      <a:pt x="6" y="22"/>
                    </a:cubicBezTo>
                    <a:cubicBezTo>
                      <a:pt x="4" y="24"/>
                      <a:pt x="4" y="26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5" y="29"/>
                      <a:pt x="6" y="29"/>
                    </a:cubicBezTo>
                    <a:cubicBezTo>
                      <a:pt x="7" y="30"/>
                      <a:pt x="8" y="30"/>
                      <a:pt x="9" y="31"/>
                    </a:cubicBezTo>
                    <a:cubicBezTo>
                      <a:pt x="9" y="31"/>
                      <a:pt x="10" y="31"/>
                      <a:pt x="10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2" y="30"/>
                      <a:pt x="12" y="29"/>
                    </a:cubicBezTo>
                    <a:cubicBezTo>
                      <a:pt x="13" y="27"/>
                      <a:pt x="14" y="24"/>
                      <a:pt x="16" y="25"/>
                    </a:cubicBezTo>
                    <a:cubicBezTo>
                      <a:pt x="18" y="25"/>
                      <a:pt x="19" y="25"/>
                      <a:pt x="20" y="25"/>
                    </a:cubicBezTo>
                    <a:cubicBezTo>
                      <a:pt x="20" y="25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cubicBezTo>
                      <a:pt x="26" y="24"/>
                      <a:pt x="27" y="19"/>
                      <a:pt x="28" y="19"/>
                    </a:cubicBezTo>
                    <a:cubicBezTo>
                      <a:pt x="28" y="18"/>
                      <a:pt x="28" y="18"/>
                      <a:pt x="29" y="18"/>
                    </a:cubicBezTo>
                    <a:cubicBezTo>
                      <a:pt x="29" y="18"/>
                      <a:pt x="30" y="19"/>
                      <a:pt x="30" y="19"/>
                    </a:cubicBezTo>
                    <a:cubicBezTo>
                      <a:pt x="29" y="19"/>
                      <a:pt x="28" y="25"/>
                      <a:pt x="22" y="27"/>
                    </a:cubicBezTo>
                    <a:cubicBezTo>
                      <a:pt x="22" y="29"/>
                      <a:pt x="21" y="32"/>
                      <a:pt x="20" y="34"/>
                    </a:cubicBezTo>
                    <a:close/>
                    <a:moveTo>
                      <a:pt x="44" y="36"/>
                    </a:moveTo>
                    <a:cubicBezTo>
                      <a:pt x="45" y="30"/>
                      <a:pt x="45" y="22"/>
                      <a:pt x="40" y="14"/>
                    </a:cubicBezTo>
                    <a:cubicBezTo>
                      <a:pt x="37" y="8"/>
                      <a:pt x="32" y="6"/>
                      <a:pt x="28" y="5"/>
                    </a:cubicBezTo>
                    <a:cubicBezTo>
                      <a:pt x="33" y="6"/>
                      <a:pt x="38" y="9"/>
                      <a:pt x="40" y="16"/>
                    </a:cubicBezTo>
                    <a:cubicBezTo>
                      <a:pt x="44" y="26"/>
                      <a:pt x="42" y="35"/>
                      <a:pt x="42" y="41"/>
                    </a:cubicBezTo>
                    <a:cubicBezTo>
                      <a:pt x="41" y="42"/>
                      <a:pt x="41" y="44"/>
                      <a:pt x="41" y="45"/>
                    </a:cubicBezTo>
                    <a:cubicBezTo>
                      <a:pt x="41" y="48"/>
                      <a:pt x="42" y="51"/>
                      <a:pt x="43" y="53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8" y="47"/>
                      <a:pt x="46" y="45"/>
                      <a:pt x="45" y="43"/>
                    </a:cubicBezTo>
                    <a:cubicBezTo>
                      <a:pt x="44" y="41"/>
                      <a:pt x="44" y="39"/>
                      <a:pt x="4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71" name="Freeform 41"/>
              <p:cNvSpPr>
                <a:spLocks noEditPoints="1"/>
              </p:cNvSpPr>
              <p:nvPr/>
            </p:nvSpPr>
            <p:spPr bwMode="auto">
              <a:xfrm>
                <a:off x="5182947" y="6402039"/>
                <a:ext cx="354914" cy="343084"/>
              </a:xfrm>
              <a:custGeom>
                <a:avLst/>
                <a:gdLst>
                  <a:gd name="T0" fmla="*/ 12 w 63"/>
                  <a:gd name="T1" fmla="*/ 10 h 61"/>
                  <a:gd name="T2" fmla="*/ 13 w 63"/>
                  <a:gd name="T3" fmla="*/ 10 h 61"/>
                  <a:gd name="T4" fmla="*/ 13 w 63"/>
                  <a:gd name="T5" fmla="*/ 12 h 61"/>
                  <a:gd name="T6" fmla="*/ 13 w 63"/>
                  <a:gd name="T7" fmla="*/ 29 h 61"/>
                  <a:gd name="T8" fmla="*/ 13 w 63"/>
                  <a:gd name="T9" fmla="*/ 31 h 61"/>
                  <a:gd name="T10" fmla="*/ 13 w 63"/>
                  <a:gd name="T11" fmla="*/ 31 h 61"/>
                  <a:gd name="T12" fmla="*/ 12 w 63"/>
                  <a:gd name="T13" fmla="*/ 31 h 61"/>
                  <a:gd name="T14" fmla="*/ 12 w 63"/>
                  <a:gd name="T15" fmla="*/ 10 h 61"/>
                  <a:gd name="T16" fmla="*/ 61 w 63"/>
                  <a:gd name="T17" fmla="*/ 59 h 61"/>
                  <a:gd name="T18" fmla="*/ 56 w 63"/>
                  <a:gd name="T19" fmla="*/ 61 h 61"/>
                  <a:gd name="T20" fmla="*/ 51 w 63"/>
                  <a:gd name="T21" fmla="*/ 59 h 61"/>
                  <a:gd name="T22" fmla="*/ 38 w 63"/>
                  <a:gd name="T23" fmla="*/ 47 h 61"/>
                  <a:gd name="T24" fmla="*/ 36 w 63"/>
                  <a:gd name="T25" fmla="*/ 42 h 61"/>
                  <a:gd name="T26" fmla="*/ 32 w 63"/>
                  <a:gd name="T27" fmla="*/ 38 h 61"/>
                  <a:gd name="T28" fmla="*/ 22 w 63"/>
                  <a:gd name="T29" fmla="*/ 41 h 61"/>
                  <a:gd name="T30" fmla="*/ 8 w 63"/>
                  <a:gd name="T31" fmla="*/ 35 h 61"/>
                  <a:gd name="T32" fmla="*/ 8 w 63"/>
                  <a:gd name="T33" fmla="*/ 6 h 61"/>
                  <a:gd name="T34" fmla="*/ 22 w 63"/>
                  <a:gd name="T35" fmla="*/ 0 h 61"/>
                  <a:gd name="T36" fmla="*/ 36 w 63"/>
                  <a:gd name="T37" fmla="*/ 6 h 61"/>
                  <a:gd name="T38" fmla="*/ 39 w 63"/>
                  <a:gd name="T39" fmla="*/ 31 h 61"/>
                  <a:gd name="T40" fmla="*/ 43 w 63"/>
                  <a:gd name="T41" fmla="*/ 35 h 61"/>
                  <a:gd name="T42" fmla="*/ 48 w 63"/>
                  <a:gd name="T43" fmla="*/ 37 h 61"/>
                  <a:gd name="T44" fmla="*/ 60 w 63"/>
                  <a:gd name="T45" fmla="*/ 49 h 61"/>
                  <a:gd name="T46" fmla="*/ 61 w 63"/>
                  <a:gd name="T47" fmla="*/ 59 h 61"/>
                  <a:gd name="T48" fmla="*/ 10 w 63"/>
                  <a:gd name="T49" fmla="*/ 8 h 61"/>
                  <a:gd name="T50" fmla="*/ 5 w 63"/>
                  <a:gd name="T51" fmla="*/ 21 h 61"/>
                  <a:gd name="T52" fmla="*/ 10 w 63"/>
                  <a:gd name="T53" fmla="*/ 33 h 61"/>
                  <a:gd name="T54" fmla="*/ 22 w 63"/>
                  <a:gd name="T55" fmla="*/ 38 h 61"/>
                  <a:gd name="T56" fmla="*/ 34 w 63"/>
                  <a:gd name="T57" fmla="*/ 33 h 61"/>
                  <a:gd name="T58" fmla="*/ 39 w 63"/>
                  <a:gd name="T59" fmla="*/ 21 h 61"/>
                  <a:gd name="T60" fmla="*/ 34 w 63"/>
                  <a:gd name="T61" fmla="*/ 8 h 61"/>
                  <a:gd name="T62" fmla="*/ 22 w 63"/>
                  <a:gd name="T63" fmla="*/ 3 h 61"/>
                  <a:gd name="T64" fmla="*/ 10 w 63"/>
                  <a:gd name="T65" fmla="*/ 8 h 61"/>
                  <a:gd name="T66" fmla="*/ 36 w 63"/>
                  <a:gd name="T67" fmla="*/ 34 h 61"/>
                  <a:gd name="T68" fmla="*/ 34 w 63"/>
                  <a:gd name="T69" fmla="*/ 35 h 61"/>
                  <a:gd name="T70" fmla="*/ 38 w 63"/>
                  <a:gd name="T71" fmla="*/ 39 h 61"/>
                  <a:gd name="T72" fmla="*/ 39 w 63"/>
                  <a:gd name="T73" fmla="*/ 37 h 61"/>
                  <a:gd name="T74" fmla="*/ 40 w 63"/>
                  <a:gd name="T75" fmla="*/ 36 h 61"/>
                  <a:gd name="T76" fmla="*/ 37 w 63"/>
                  <a:gd name="T77" fmla="*/ 33 h 61"/>
                  <a:gd name="T78" fmla="*/ 36 w 63"/>
                  <a:gd name="T79" fmla="*/ 34 h 61"/>
                  <a:gd name="T80" fmla="*/ 41 w 63"/>
                  <a:gd name="T81" fmla="*/ 44 h 61"/>
                  <a:gd name="T82" fmla="*/ 53 w 63"/>
                  <a:gd name="T83" fmla="*/ 57 h 61"/>
                  <a:gd name="T84" fmla="*/ 58 w 63"/>
                  <a:gd name="T85" fmla="*/ 57 h 61"/>
                  <a:gd name="T86" fmla="*/ 60 w 63"/>
                  <a:gd name="T87" fmla="*/ 54 h 61"/>
                  <a:gd name="T88" fmla="*/ 58 w 63"/>
                  <a:gd name="T89" fmla="*/ 51 h 61"/>
                  <a:gd name="T90" fmla="*/ 46 w 63"/>
                  <a:gd name="T91" fmla="*/ 39 h 61"/>
                  <a:gd name="T92" fmla="*/ 43 w 63"/>
                  <a:gd name="T93" fmla="*/ 38 h 61"/>
                  <a:gd name="T94" fmla="*/ 42 w 63"/>
                  <a:gd name="T95" fmla="*/ 38 h 61"/>
                  <a:gd name="T96" fmla="*/ 41 w 63"/>
                  <a:gd name="T97" fmla="*/ 38 h 61"/>
                  <a:gd name="T98" fmla="*/ 40 w 63"/>
                  <a:gd name="T99" fmla="*/ 39 h 61"/>
                  <a:gd name="T100" fmla="*/ 40 w 63"/>
                  <a:gd name="T101" fmla="*/ 40 h 61"/>
                  <a:gd name="T102" fmla="*/ 39 w 63"/>
                  <a:gd name="T103" fmla="*/ 40 h 61"/>
                  <a:gd name="T104" fmla="*/ 41 w 63"/>
                  <a:gd name="T105" fmla="*/ 4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" h="61">
                    <a:moveTo>
                      <a:pt x="12" y="10"/>
                    </a:move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1"/>
                      <a:pt x="14" y="11"/>
                      <a:pt x="13" y="12"/>
                    </a:cubicBezTo>
                    <a:cubicBezTo>
                      <a:pt x="8" y="17"/>
                      <a:pt x="8" y="24"/>
                      <a:pt x="13" y="29"/>
                    </a:cubicBezTo>
                    <a:cubicBezTo>
                      <a:pt x="14" y="30"/>
                      <a:pt x="14" y="30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6" y="25"/>
                      <a:pt x="6" y="16"/>
                      <a:pt x="12" y="10"/>
                    </a:cubicBezTo>
                    <a:close/>
                    <a:moveTo>
                      <a:pt x="61" y="59"/>
                    </a:moveTo>
                    <a:cubicBezTo>
                      <a:pt x="59" y="60"/>
                      <a:pt x="58" y="61"/>
                      <a:pt x="56" y="61"/>
                    </a:cubicBezTo>
                    <a:cubicBezTo>
                      <a:pt x="54" y="61"/>
                      <a:pt x="52" y="60"/>
                      <a:pt x="51" y="59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7" y="45"/>
                      <a:pt x="36" y="43"/>
                      <a:pt x="36" y="42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29" y="40"/>
                      <a:pt x="26" y="41"/>
                      <a:pt x="22" y="41"/>
                    </a:cubicBezTo>
                    <a:cubicBezTo>
                      <a:pt x="17" y="41"/>
                      <a:pt x="12" y="38"/>
                      <a:pt x="8" y="35"/>
                    </a:cubicBezTo>
                    <a:cubicBezTo>
                      <a:pt x="0" y="27"/>
                      <a:pt x="0" y="14"/>
                      <a:pt x="8" y="6"/>
                    </a:cubicBezTo>
                    <a:cubicBezTo>
                      <a:pt x="12" y="3"/>
                      <a:pt x="17" y="0"/>
                      <a:pt x="22" y="0"/>
                    </a:cubicBezTo>
                    <a:cubicBezTo>
                      <a:pt x="28" y="0"/>
                      <a:pt x="33" y="3"/>
                      <a:pt x="36" y="6"/>
                    </a:cubicBezTo>
                    <a:cubicBezTo>
                      <a:pt x="43" y="13"/>
                      <a:pt x="44" y="23"/>
                      <a:pt x="39" y="31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5"/>
                      <a:pt x="47" y="35"/>
                      <a:pt x="48" y="37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63" y="52"/>
                      <a:pt x="63" y="56"/>
                      <a:pt x="61" y="59"/>
                    </a:cubicBezTo>
                    <a:close/>
                    <a:moveTo>
                      <a:pt x="10" y="8"/>
                    </a:moveTo>
                    <a:cubicBezTo>
                      <a:pt x="7" y="12"/>
                      <a:pt x="5" y="16"/>
                      <a:pt x="5" y="21"/>
                    </a:cubicBezTo>
                    <a:cubicBezTo>
                      <a:pt x="5" y="25"/>
                      <a:pt x="7" y="29"/>
                      <a:pt x="10" y="33"/>
                    </a:cubicBezTo>
                    <a:cubicBezTo>
                      <a:pt x="13" y="36"/>
                      <a:pt x="18" y="38"/>
                      <a:pt x="22" y="38"/>
                    </a:cubicBezTo>
                    <a:cubicBezTo>
                      <a:pt x="27" y="38"/>
                      <a:pt x="31" y="36"/>
                      <a:pt x="34" y="33"/>
                    </a:cubicBezTo>
                    <a:cubicBezTo>
                      <a:pt x="37" y="29"/>
                      <a:pt x="39" y="25"/>
                      <a:pt x="39" y="21"/>
                    </a:cubicBezTo>
                    <a:cubicBezTo>
                      <a:pt x="39" y="16"/>
                      <a:pt x="37" y="12"/>
                      <a:pt x="34" y="8"/>
                    </a:cubicBezTo>
                    <a:cubicBezTo>
                      <a:pt x="31" y="5"/>
                      <a:pt x="27" y="3"/>
                      <a:pt x="22" y="3"/>
                    </a:cubicBezTo>
                    <a:cubicBezTo>
                      <a:pt x="18" y="3"/>
                      <a:pt x="13" y="5"/>
                      <a:pt x="10" y="8"/>
                    </a:cubicBezTo>
                    <a:close/>
                    <a:moveTo>
                      <a:pt x="36" y="34"/>
                    </a:moveTo>
                    <a:cubicBezTo>
                      <a:pt x="35" y="34"/>
                      <a:pt x="35" y="35"/>
                      <a:pt x="34" y="35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7"/>
                      <a:pt x="40" y="36"/>
                      <a:pt x="40" y="36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6" y="33"/>
                      <a:pt x="36" y="34"/>
                      <a:pt x="36" y="34"/>
                    </a:cubicBezTo>
                    <a:close/>
                    <a:moveTo>
                      <a:pt x="41" y="44"/>
                    </a:move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8"/>
                      <a:pt x="57" y="58"/>
                      <a:pt x="58" y="57"/>
                    </a:cubicBezTo>
                    <a:cubicBezTo>
                      <a:pt x="59" y="56"/>
                      <a:pt x="60" y="55"/>
                      <a:pt x="60" y="54"/>
                    </a:cubicBezTo>
                    <a:cubicBezTo>
                      <a:pt x="60" y="53"/>
                      <a:pt x="59" y="52"/>
                      <a:pt x="58" y="51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5" y="38"/>
                      <a:pt x="44" y="38"/>
                      <a:pt x="43" y="38"/>
                    </a:cubicBez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0" y="39"/>
                    </a:cubicBezTo>
                    <a:cubicBezTo>
                      <a:pt x="40" y="39"/>
                      <a:pt x="40" y="39"/>
                      <a:pt x="40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9" y="42"/>
                      <a:pt x="39" y="43"/>
                      <a:pt x="41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72" name="Freeform 54"/>
              <p:cNvSpPr>
                <a:spLocks noEditPoints="1"/>
              </p:cNvSpPr>
              <p:nvPr/>
            </p:nvSpPr>
            <p:spPr bwMode="auto">
              <a:xfrm>
                <a:off x="7515450" y="3586495"/>
                <a:ext cx="304249" cy="353403"/>
              </a:xfrm>
              <a:custGeom>
                <a:avLst/>
                <a:gdLst>
                  <a:gd name="T0" fmla="*/ 31 w 62"/>
                  <a:gd name="T1" fmla="*/ 49 h 70"/>
                  <a:gd name="T2" fmla="*/ 45 w 62"/>
                  <a:gd name="T3" fmla="*/ 35 h 70"/>
                  <a:gd name="T4" fmla="*/ 45 w 62"/>
                  <a:gd name="T5" fmla="*/ 8 h 70"/>
                  <a:gd name="T6" fmla="*/ 17 w 62"/>
                  <a:gd name="T7" fmla="*/ 8 h 70"/>
                  <a:gd name="T8" fmla="*/ 17 w 62"/>
                  <a:gd name="T9" fmla="*/ 35 h 70"/>
                  <a:gd name="T10" fmla="*/ 31 w 62"/>
                  <a:gd name="T11" fmla="*/ 49 h 70"/>
                  <a:gd name="T12" fmla="*/ 31 w 62"/>
                  <a:gd name="T13" fmla="*/ 8 h 70"/>
                  <a:gd name="T14" fmla="*/ 44 w 62"/>
                  <a:gd name="T15" fmla="*/ 21 h 70"/>
                  <a:gd name="T16" fmla="*/ 31 w 62"/>
                  <a:gd name="T17" fmla="*/ 34 h 70"/>
                  <a:gd name="T18" fmla="*/ 18 w 62"/>
                  <a:gd name="T19" fmla="*/ 21 h 70"/>
                  <a:gd name="T20" fmla="*/ 31 w 62"/>
                  <a:gd name="T21" fmla="*/ 8 h 70"/>
                  <a:gd name="T22" fmla="*/ 25 w 62"/>
                  <a:gd name="T23" fmla="*/ 50 h 70"/>
                  <a:gd name="T24" fmla="*/ 27 w 62"/>
                  <a:gd name="T25" fmla="*/ 48 h 70"/>
                  <a:gd name="T26" fmla="*/ 30 w 62"/>
                  <a:gd name="T27" fmla="*/ 50 h 70"/>
                  <a:gd name="T28" fmla="*/ 31 w 62"/>
                  <a:gd name="T29" fmla="*/ 51 h 70"/>
                  <a:gd name="T30" fmla="*/ 32 w 62"/>
                  <a:gd name="T31" fmla="*/ 50 h 70"/>
                  <a:gd name="T32" fmla="*/ 34 w 62"/>
                  <a:gd name="T33" fmla="*/ 48 h 70"/>
                  <a:gd name="T34" fmla="*/ 37 w 62"/>
                  <a:gd name="T35" fmla="*/ 50 h 70"/>
                  <a:gd name="T36" fmla="*/ 31 w 62"/>
                  <a:gd name="T37" fmla="*/ 53 h 70"/>
                  <a:gd name="T38" fmla="*/ 25 w 62"/>
                  <a:gd name="T39" fmla="*/ 50 h 70"/>
                  <a:gd name="T40" fmla="*/ 8 w 62"/>
                  <a:gd name="T41" fmla="*/ 53 h 70"/>
                  <a:gd name="T42" fmla="*/ 31 w 62"/>
                  <a:gd name="T43" fmla="*/ 62 h 70"/>
                  <a:gd name="T44" fmla="*/ 54 w 62"/>
                  <a:gd name="T45" fmla="*/ 53 h 70"/>
                  <a:gd name="T46" fmla="*/ 39 w 62"/>
                  <a:gd name="T47" fmla="*/ 44 h 70"/>
                  <a:gd name="T48" fmla="*/ 35 w 62"/>
                  <a:gd name="T49" fmla="*/ 47 h 70"/>
                  <a:gd name="T50" fmla="*/ 44 w 62"/>
                  <a:gd name="T51" fmla="*/ 51 h 70"/>
                  <a:gd name="T52" fmla="*/ 31 w 62"/>
                  <a:gd name="T53" fmla="*/ 54 h 70"/>
                  <a:gd name="T54" fmla="*/ 18 w 62"/>
                  <a:gd name="T55" fmla="*/ 51 h 70"/>
                  <a:gd name="T56" fmla="*/ 26 w 62"/>
                  <a:gd name="T57" fmla="*/ 47 h 70"/>
                  <a:gd name="T58" fmla="*/ 23 w 62"/>
                  <a:gd name="T59" fmla="*/ 44 h 70"/>
                  <a:gd name="T60" fmla="*/ 8 w 62"/>
                  <a:gd name="T61" fmla="*/ 53 h 70"/>
                  <a:gd name="T62" fmla="*/ 16 w 62"/>
                  <a:gd name="T63" fmla="*/ 51 h 70"/>
                  <a:gd name="T64" fmla="*/ 31 w 62"/>
                  <a:gd name="T65" fmla="*/ 56 h 70"/>
                  <a:gd name="T66" fmla="*/ 46 w 62"/>
                  <a:gd name="T67" fmla="*/ 51 h 70"/>
                  <a:gd name="T68" fmla="*/ 42 w 62"/>
                  <a:gd name="T69" fmla="*/ 47 h 70"/>
                  <a:gd name="T70" fmla="*/ 52 w 62"/>
                  <a:gd name="T71" fmla="*/ 53 h 70"/>
                  <a:gd name="T72" fmla="*/ 31 w 62"/>
                  <a:gd name="T73" fmla="*/ 60 h 70"/>
                  <a:gd name="T74" fmla="*/ 10 w 62"/>
                  <a:gd name="T75" fmla="*/ 53 h 70"/>
                  <a:gd name="T76" fmla="*/ 20 w 62"/>
                  <a:gd name="T77" fmla="*/ 47 h 70"/>
                  <a:gd name="T78" fmla="*/ 16 w 62"/>
                  <a:gd name="T79" fmla="*/ 51 h 70"/>
                  <a:gd name="T80" fmla="*/ 62 w 62"/>
                  <a:gd name="T81" fmla="*/ 55 h 70"/>
                  <a:gd name="T82" fmla="*/ 31 w 62"/>
                  <a:gd name="T83" fmla="*/ 70 h 70"/>
                  <a:gd name="T84" fmla="*/ 0 w 62"/>
                  <a:gd name="T85" fmla="*/ 55 h 70"/>
                  <a:gd name="T86" fmla="*/ 20 w 62"/>
                  <a:gd name="T87" fmla="*/ 41 h 70"/>
                  <a:gd name="T88" fmla="*/ 23 w 62"/>
                  <a:gd name="T89" fmla="*/ 44 h 70"/>
                  <a:gd name="T90" fmla="*/ 3 w 62"/>
                  <a:gd name="T91" fmla="*/ 55 h 70"/>
                  <a:gd name="T92" fmla="*/ 31 w 62"/>
                  <a:gd name="T93" fmla="*/ 67 h 70"/>
                  <a:gd name="T94" fmla="*/ 59 w 62"/>
                  <a:gd name="T95" fmla="*/ 55 h 70"/>
                  <a:gd name="T96" fmla="*/ 39 w 62"/>
                  <a:gd name="T97" fmla="*/ 44 h 70"/>
                  <a:gd name="T98" fmla="*/ 42 w 62"/>
                  <a:gd name="T99" fmla="*/ 41 h 70"/>
                  <a:gd name="T100" fmla="*/ 62 w 62"/>
                  <a:gd name="T101" fmla="*/ 5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" h="70">
                    <a:moveTo>
                      <a:pt x="31" y="49"/>
                    </a:moveTo>
                    <a:cubicBezTo>
                      <a:pt x="45" y="35"/>
                      <a:pt x="45" y="35"/>
                      <a:pt x="45" y="35"/>
                    </a:cubicBezTo>
                    <a:cubicBezTo>
                      <a:pt x="52" y="27"/>
                      <a:pt x="52" y="15"/>
                      <a:pt x="45" y="8"/>
                    </a:cubicBezTo>
                    <a:cubicBezTo>
                      <a:pt x="37" y="0"/>
                      <a:pt x="25" y="0"/>
                      <a:pt x="17" y="8"/>
                    </a:cubicBezTo>
                    <a:cubicBezTo>
                      <a:pt x="10" y="15"/>
                      <a:pt x="10" y="27"/>
                      <a:pt x="17" y="35"/>
                    </a:cubicBezTo>
                    <a:lnTo>
                      <a:pt x="31" y="49"/>
                    </a:lnTo>
                    <a:close/>
                    <a:moveTo>
                      <a:pt x="31" y="8"/>
                    </a:moveTo>
                    <a:cubicBezTo>
                      <a:pt x="38" y="8"/>
                      <a:pt x="44" y="14"/>
                      <a:pt x="44" y="21"/>
                    </a:cubicBezTo>
                    <a:cubicBezTo>
                      <a:pt x="44" y="29"/>
                      <a:pt x="38" y="34"/>
                      <a:pt x="31" y="34"/>
                    </a:cubicBezTo>
                    <a:cubicBezTo>
                      <a:pt x="24" y="34"/>
                      <a:pt x="18" y="29"/>
                      <a:pt x="18" y="21"/>
                    </a:cubicBezTo>
                    <a:cubicBezTo>
                      <a:pt x="18" y="14"/>
                      <a:pt x="24" y="8"/>
                      <a:pt x="31" y="8"/>
                    </a:cubicBezTo>
                    <a:close/>
                    <a:moveTo>
                      <a:pt x="25" y="50"/>
                    </a:moveTo>
                    <a:cubicBezTo>
                      <a:pt x="25" y="49"/>
                      <a:pt x="26" y="49"/>
                      <a:pt x="27" y="48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1"/>
                      <a:pt x="30" y="51"/>
                      <a:pt x="31" y="51"/>
                    </a:cubicBezTo>
                    <a:cubicBezTo>
                      <a:pt x="31" y="51"/>
                      <a:pt x="32" y="51"/>
                      <a:pt x="32" y="50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6" y="49"/>
                      <a:pt x="37" y="49"/>
                      <a:pt x="37" y="50"/>
                    </a:cubicBezTo>
                    <a:cubicBezTo>
                      <a:pt x="37" y="52"/>
                      <a:pt x="34" y="53"/>
                      <a:pt x="31" y="53"/>
                    </a:cubicBezTo>
                    <a:cubicBezTo>
                      <a:pt x="28" y="53"/>
                      <a:pt x="25" y="52"/>
                      <a:pt x="25" y="50"/>
                    </a:cubicBezTo>
                    <a:close/>
                    <a:moveTo>
                      <a:pt x="8" y="53"/>
                    </a:moveTo>
                    <a:cubicBezTo>
                      <a:pt x="8" y="58"/>
                      <a:pt x="18" y="62"/>
                      <a:pt x="31" y="62"/>
                    </a:cubicBezTo>
                    <a:cubicBezTo>
                      <a:pt x="44" y="62"/>
                      <a:pt x="54" y="58"/>
                      <a:pt x="54" y="53"/>
                    </a:cubicBezTo>
                    <a:cubicBezTo>
                      <a:pt x="54" y="49"/>
                      <a:pt x="48" y="45"/>
                      <a:pt x="39" y="44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41" y="48"/>
                      <a:pt x="44" y="49"/>
                      <a:pt x="44" y="51"/>
                    </a:cubicBezTo>
                    <a:cubicBezTo>
                      <a:pt x="44" y="52"/>
                      <a:pt x="39" y="54"/>
                      <a:pt x="31" y="54"/>
                    </a:cubicBezTo>
                    <a:cubicBezTo>
                      <a:pt x="23" y="54"/>
                      <a:pt x="18" y="52"/>
                      <a:pt x="18" y="51"/>
                    </a:cubicBezTo>
                    <a:cubicBezTo>
                      <a:pt x="18" y="49"/>
                      <a:pt x="21" y="48"/>
                      <a:pt x="26" y="4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4" y="45"/>
                      <a:pt x="8" y="49"/>
                      <a:pt x="8" y="53"/>
                    </a:cubicBezTo>
                    <a:close/>
                    <a:moveTo>
                      <a:pt x="16" y="51"/>
                    </a:moveTo>
                    <a:cubicBezTo>
                      <a:pt x="16" y="54"/>
                      <a:pt x="23" y="56"/>
                      <a:pt x="31" y="56"/>
                    </a:cubicBezTo>
                    <a:cubicBezTo>
                      <a:pt x="39" y="56"/>
                      <a:pt x="46" y="54"/>
                      <a:pt x="46" y="51"/>
                    </a:cubicBezTo>
                    <a:cubicBezTo>
                      <a:pt x="46" y="49"/>
                      <a:pt x="44" y="47"/>
                      <a:pt x="42" y="47"/>
                    </a:cubicBezTo>
                    <a:cubicBezTo>
                      <a:pt x="48" y="48"/>
                      <a:pt x="52" y="50"/>
                      <a:pt x="52" y="53"/>
                    </a:cubicBezTo>
                    <a:cubicBezTo>
                      <a:pt x="52" y="56"/>
                      <a:pt x="43" y="60"/>
                      <a:pt x="31" y="60"/>
                    </a:cubicBezTo>
                    <a:cubicBezTo>
                      <a:pt x="19" y="60"/>
                      <a:pt x="10" y="56"/>
                      <a:pt x="10" y="53"/>
                    </a:cubicBezTo>
                    <a:cubicBezTo>
                      <a:pt x="10" y="50"/>
                      <a:pt x="14" y="48"/>
                      <a:pt x="20" y="47"/>
                    </a:cubicBezTo>
                    <a:cubicBezTo>
                      <a:pt x="17" y="47"/>
                      <a:pt x="16" y="49"/>
                      <a:pt x="16" y="51"/>
                    </a:cubicBezTo>
                    <a:close/>
                    <a:moveTo>
                      <a:pt x="62" y="55"/>
                    </a:moveTo>
                    <a:cubicBezTo>
                      <a:pt x="62" y="64"/>
                      <a:pt x="49" y="70"/>
                      <a:pt x="31" y="70"/>
                    </a:cubicBezTo>
                    <a:cubicBezTo>
                      <a:pt x="13" y="70"/>
                      <a:pt x="0" y="64"/>
                      <a:pt x="0" y="55"/>
                    </a:cubicBezTo>
                    <a:cubicBezTo>
                      <a:pt x="0" y="49"/>
                      <a:pt x="8" y="43"/>
                      <a:pt x="20" y="4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0" y="45"/>
                      <a:pt x="3" y="50"/>
                      <a:pt x="3" y="55"/>
                    </a:cubicBezTo>
                    <a:cubicBezTo>
                      <a:pt x="3" y="61"/>
                      <a:pt x="14" y="67"/>
                      <a:pt x="31" y="67"/>
                    </a:cubicBezTo>
                    <a:cubicBezTo>
                      <a:pt x="48" y="67"/>
                      <a:pt x="59" y="61"/>
                      <a:pt x="59" y="55"/>
                    </a:cubicBezTo>
                    <a:cubicBezTo>
                      <a:pt x="59" y="50"/>
                      <a:pt x="51" y="45"/>
                      <a:pt x="39" y="44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54" y="43"/>
                      <a:pt x="62" y="49"/>
                      <a:pt x="62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73" name="Freeform 96"/>
              <p:cNvSpPr>
                <a:spLocks noEditPoints="1"/>
              </p:cNvSpPr>
              <p:nvPr/>
            </p:nvSpPr>
            <p:spPr bwMode="auto">
              <a:xfrm>
                <a:off x="6782300" y="5458516"/>
                <a:ext cx="332792" cy="332791"/>
              </a:xfrm>
              <a:custGeom>
                <a:avLst/>
                <a:gdLst>
                  <a:gd name="T0" fmla="*/ 45 w 62"/>
                  <a:gd name="T1" fmla="*/ 4 h 62"/>
                  <a:gd name="T2" fmla="*/ 45 w 62"/>
                  <a:gd name="T3" fmla="*/ 9 h 62"/>
                  <a:gd name="T4" fmla="*/ 17 w 62"/>
                  <a:gd name="T5" fmla="*/ 52 h 62"/>
                  <a:gd name="T6" fmla="*/ 16 w 62"/>
                  <a:gd name="T7" fmla="*/ 58 h 62"/>
                  <a:gd name="T8" fmla="*/ 19 w 62"/>
                  <a:gd name="T9" fmla="*/ 52 h 62"/>
                  <a:gd name="T10" fmla="*/ 54 w 62"/>
                  <a:gd name="T11" fmla="*/ 19 h 62"/>
                  <a:gd name="T12" fmla="*/ 56 w 62"/>
                  <a:gd name="T13" fmla="*/ 15 h 62"/>
                  <a:gd name="T14" fmla="*/ 53 w 62"/>
                  <a:gd name="T15" fmla="*/ 19 h 62"/>
                  <a:gd name="T16" fmla="*/ 4 w 62"/>
                  <a:gd name="T17" fmla="*/ 46 h 62"/>
                  <a:gd name="T18" fmla="*/ 9 w 62"/>
                  <a:gd name="T19" fmla="*/ 44 h 62"/>
                  <a:gd name="T20" fmla="*/ 61 w 62"/>
                  <a:gd name="T21" fmla="*/ 30 h 62"/>
                  <a:gd name="T22" fmla="*/ 56 w 62"/>
                  <a:gd name="T23" fmla="*/ 32 h 62"/>
                  <a:gd name="T24" fmla="*/ 61 w 62"/>
                  <a:gd name="T25" fmla="*/ 30 h 62"/>
                  <a:gd name="T26" fmla="*/ 1 w 62"/>
                  <a:gd name="T27" fmla="*/ 30 h 62"/>
                  <a:gd name="T28" fmla="*/ 5 w 62"/>
                  <a:gd name="T29" fmla="*/ 32 h 62"/>
                  <a:gd name="T30" fmla="*/ 52 w 62"/>
                  <a:gd name="T31" fmla="*/ 43 h 62"/>
                  <a:gd name="T32" fmla="*/ 57 w 62"/>
                  <a:gd name="T33" fmla="*/ 47 h 62"/>
                  <a:gd name="T34" fmla="*/ 54 w 62"/>
                  <a:gd name="T35" fmla="*/ 43 h 62"/>
                  <a:gd name="T36" fmla="*/ 10 w 62"/>
                  <a:gd name="T37" fmla="*/ 18 h 62"/>
                  <a:gd name="T38" fmla="*/ 4 w 62"/>
                  <a:gd name="T39" fmla="*/ 15 h 62"/>
                  <a:gd name="T40" fmla="*/ 45 w 62"/>
                  <a:gd name="T41" fmla="*/ 52 h 62"/>
                  <a:gd name="T42" fmla="*/ 45 w 62"/>
                  <a:gd name="T43" fmla="*/ 57 h 62"/>
                  <a:gd name="T44" fmla="*/ 47 w 62"/>
                  <a:gd name="T45" fmla="*/ 56 h 62"/>
                  <a:gd name="T46" fmla="*/ 30 w 62"/>
                  <a:gd name="T47" fmla="*/ 56 h 62"/>
                  <a:gd name="T48" fmla="*/ 32 w 62"/>
                  <a:gd name="T49" fmla="*/ 61 h 62"/>
                  <a:gd name="T50" fmla="*/ 17 w 62"/>
                  <a:gd name="T51" fmla="*/ 9 h 62"/>
                  <a:gd name="T52" fmla="*/ 19 w 62"/>
                  <a:gd name="T53" fmla="*/ 8 h 62"/>
                  <a:gd name="T54" fmla="*/ 15 w 62"/>
                  <a:gd name="T55" fmla="*/ 5 h 62"/>
                  <a:gd name="T56" fmla="*/ 32 w 62"/>
                  <a:gd name="T57" fmla="*/ 5 h 62"/>
                  <a:gd name="T58" fmla="*/ 30 w 62"/>
                  <a:gd name="T59" fmla="*/ 1 h 62"/>
                  <a:gd name="T60" fmla="*/ 53 w 62"/>
                  <a:gd name="T61" fmla="*/ 30 h 62"/>
                  <a:gd name="T62" fmla="*/ 29 w 62"/>
                  <a:gd name="T63" fmla="*/ 53 h 62"/>
                  <a:gd name="T64" fmla="*/ 14 w 62"/>
                  <a:gd name="T65" fmla="*/ 19 h 62"/>
                  <a:gd name="T66" fmla="*/ 48 w 62"/>
                  <a:gd name="T67" fmla="*/ 19 h 62"/>
                  <a:gd name="T68" fmla="*/ 46 w 62"/>
                  <a:gd name="T69" fmla="*/ 22 h 62"/>
                  <a:gd name="T70" fmla="*/ 46 w 62"/>
                  <a:gd name="T71" fmla="*/ 22 h 62"/>
                  <a:gd name="T72" fmla="*/ 39 w 62"/>
                  <a:gd name="T73" fmla="*/ 27 h 62"/>
                  <a:gd name="T74" fmla="*/ 31 w 62"/>
                  <a:gd name="T75" fmla="*/ 48 h 62"/>
                  <a:gd name="T76" fmla="*/ 36 w 62"/>
                  <a:gd name="T77" fmla="*/ 27 h 62"/>
                  <a:gd name="T78" fmla="*/ 36 w 62"/>
                  <a:gd name="T79" fmla="*/ 27 h 62"/>
                  <a:gd name="T80" fmla="*/ 23 w 62"/>
                  <a:gd name="T81" fmla="*/ 27 h 62"/>
                  <a:gd name="T82" fmla="*/ 21 w 62"/>
                  <a:gd name="T83" fmla="*/ 27 h 62"/>
                  <a:gd name="T84" fmla="*/ 28 w 62"/>
                  <a:gd name="T85" fmla="*/ 47 h 62"/>
                  <a:gd name="T86" fmla="*/ 28 w 62"/>
                  <a:gd name="T87" fmla="*/ 47 h 62"/>
                  <a:gd name="T88" fmla="*/ 39 w 62"/>
                  <a:gd name="T89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62">
                    <a:moveTo>
                      <a:pt x="43" y="9"/>
                    </a:moveTo>
                    <a:cubicBezTo>
                      <a:pt x="43" y="9"/>
                      <a:pt x="43" y="9"/>
                      <a:pt x="43" y="8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cubicBezTo>
                      <a:pt x="47" y="4"/>
                      <a:pt x="47" y="5"/>
                      <a:pt x="47" y="5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4" y="9"/>
                      <a:pt x="44" y="10"/>
                      <a:pt x="44" y="10"/>
                    </a:cubicBezTo>
                    <a:cubicBezTo>
                      <a:pt x="43" y="10"/>
                      <a:pt x="43" y="9"/>
                      <a:pt x="43" y="9"/>
                    </a:cubicBezTo>
                    <a:close/>
                    <a:moveTo>
                      <a:pt x="17" y="52"/>
                    </a:move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7"/>
                      <a:pt x="15" y="57"/>
                      <a:pt x="15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8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2"/>
                      <a:pt x="19" y="52"/>
                    </a:cubicBezTo>
                    <a:cubicBezTo>
                      <a:pt x="18" y="52"/>
                      <a:pt x="18" y="52"/>
                      <a:pt x="17" y="52"/>
                    </a:cubicBezTo>
                    <a:close/>
                    <a:moveTo>
                      <a:pt x="53" y="19"/>
                    </a:moveTo>
                    <a:cubicBezTo>
                      <a:pt x="53" y="19"/>
                      <a:pt x="53" y="19"/>
                      <a:pt x="54" y="19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8" y="16"/>
                      <a:pt x="58" y="16"/>
                      <a:pt x="58" y="15"/>
                    </a:cubicBezTo>
                    <a:cubicBezTo>
                      <a:pt x="57" y="15"/>
                      <a:pt x="57" y="14"/>
                      <a:pt x="56" y="15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7"/>
                      <a:pt x="52" y="18"/>
                      <a:pt x="52" y="18"/>
                    </a:cubicBezTo>
                    <a:cubicBezTo>
                      <a:pt x="52" y="19"/>
                      <a:pt x="53" y="19"/>
                      <a:pt x="53" y="19"/>
                    </a:cubicBezTo>
                    <a:close/>
                    <a:moveTo>
                      <a:pt x="8" y="43"/>
                    </a:move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4" y="46"/>
                      <a:pt x="4" y="46"/>
                    </a:cubicBezTo>
                    <a:cubicBezTo>
                      <a:pt x="4" y="46"/>
                      <a:pt x="5" y="47"/>
                      <a:pt x="5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0" y="44"/>
                      <a:pt x="10" y="43"/>
                      <a:pt x="10" y="43"/>
                    </a:cubicBezTo>
                    <a:cubicBezTo>
                      <a:pt x="9" y="42"/>
                      <a:pt x="9" y="42"/>
                      <a:pt x="8" y="43"/>
                    </a:cubicBezTo>
                    <a:close/>
                    <a:moveTo>
                      <a:pt x="61" y="30"/>
                    </a:move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5" y="30"/>
                      <a:pt x="55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1" y="32"/>
                      <a:pt x="62" y="31"/>
                      <a:pt x="62" y="31"/>
                    </a:cubicBezTo>
                    <a:cubicBezTo>
                      <a:pt x="62" y="30"/>
                      <a:pt x="61" y="30"/>
                      <a:pt x="61" y="30"/>
                    </a:cubicBezTo>
                    <a:close/>
                    <a:moveTo>
                      <a:pt x="6" y="31"/>
                    </a:moveTo>
                    <a:cubicBezTo>
                      <a:pt x="6" y="30"/>
                      <a:pt x="6" y="30"/>
                      <a:pt x="5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2"/>
                      <a:pt x="1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2"/>
                      <a:pt x="6" y="31"/>
                      <a:pt x="6" y="31"/>
                    </a:cubicBezTo>
                    <a:close/>
                    <a:moveTo>
                      <a:pt x="54" y="43"/>
                    </a:moveTo>
                    <a:cubicBezTo>
                      <a:pt x="53" y="42"/>
                      <a:pt x="52" y="42"/>
                      <a:pt x="52" y="43"/>
                    </a:cubicBezTo>
                    <a:cubicBezTo>
                      <a:pt x="52" y="43"/>
                      <a:pt x="52" y="44"/>
                      <a:pt x="53" y="44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8" y="46"/>
                      <a:pt x="58" y="46"/>
                    </a:cubicBezTo>
                    <a:cubicBezTo>
                      <a:pt x="58" y="46"/>
                      <a:pt x="58" y="45"/>
                      <a:pt x="57" y="45"/>
                    </a:cubicBezTo>
                    <a:lnTo>
                      <a:pt x="54" y="43"/>
                    </a:lnTo>
                    <a:close/>
                    <a:moveTo>
                      <a:pt x="8" y="19"/>
                    </a:moveTo>
                    <a:cubicBezTo>
                      <a:pt x="8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10" y="18"/>
                    </a:cubicBezTo>
                    <a:cubicBezTo>
                      <a:pt x="10" y="18"/>
                      <a:pt x="10" y="17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4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7"/>
                    </a:cubicBezTo>
                    <a:lnTo>
                      <a:pt x="8" y="19"/>
                    </a:lnTo>
                    <a:close/>
                    <a:moveTo>
                      <a:pt x="45" y="52"/>
                    </a:moveTo>
                    <a:cubicBezTo>
                      <a:pt x="44" y="52"/>
                      <a:pt x="44" y="52"/>
                      <a:pt x="43" y="52"/>
                    </a:cubicBezTo>
                    <a:cubicBezTo>
                      <a:pt x="43" y="52"/>
                      <a:pt x="43" y="53"/>
                      <a:pt x="43" y="53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7" y="57"/>
                      <a:pt x="47" y="57"/>
                      <a:pt x="47" y="56"/>
                    </a:cubicBezTo>
                    <a:lnTo>
                      <a:pt x="45" y="52"/>
                    </a:lnTo>
                    <a:close/>
                    <a:moveTo>
                      <a:pt x="31" y="55"/>
                    </a:moveTo>
                    <a:cubicBezTo>
                      <a:pt x="30" y="55"/>
                      <a:pt x="30" y="56"/>
                      <a:pt x="30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2"/>
                      <a:pt x="31" y="62"/>
                    </a:cubicBezTo>
                    <a:cubicBezTo>
                      <a:pt x="31" y="62"/>
                      <a:pt x="32" y="61"/>
                      <a:pt x="32" y="61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1" y="55"/>
                      <a:pt x="31" y="55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9"/>
                      <a:pt x="19" y="9"/>
                      <a:pt x="19" y="8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5" y="5"/>
                      <a:pt x="15" y="5"/>
                    </a:cubicBezTo>
                    <a:lnTo>
                      <a:pt x="17" y="9"/>
                    </a:lnTo>
                    <a:close/>
                    <a:moveTo>
                      <a:pt x="31" y="6"/>
                    </a:moveTo>
                    <a:cubicBezTo>
                      <a:pt x="31" y="6"/>
                      <a:pt x="32" y="6"/>
                      <a:pt x="32" y="5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6"/>
                      <a:pt x="30" y="6"/>
                      <a:pt x="31" y="6"/>
                    </a:cubicBezTo>
                    <a:close/>
                    <a:moveTo>
                      <a:pt x="53" y="30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1" y="53"/>
                      <a:pt x="31" y="53"/>
                    </a:cubicBezTo>
                    <a:cubicBezTo>
                      <a:pt x="30" y="53"/>
                      <a:pt x="30" y="53"/>
                      <a:pt x="29" y="53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8" y="29"/>
                      <a:pt x="8" y="28"/>
                      <a:pt x="9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7" y="18"/>
                      <a:pt x="48" y="19"/>
                      <a:pt x="48" y="1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8"/>
                      <a:pt x="54" y="29"/>
                      <a:pt x="53" y="30"/>
                    </a:cubicBezTo>
                    <a:close/>
                    <a:moveTo>
                      <a:pt x="46" y="22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50" y="27"/>
                      <a:pt x="50" y="27"/>
                      <a:pt x="50" y="27"/>
                    </a:cubicBezTo>
                    <a:lnTo>
                      <a:pt x="46" y="22"/>
                    </a:lnTo>
                    <a:close/>
                    <a:moveTo>
                      <a:pt x="44" y="21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9" y="27"/>
                      <a:pt x="39" y="27"/>
                      <a:pt x="39" y="27"/>
                    </a:cubicBezTo>
                    <a:lnTo>
                      <a:pt x="44" y="21"/>
                    </a:lnTo>
                    <a:close/>
                    <a:moveTo>
                      <a:pt x="25" y="29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7" y="29"/>
                      <a:pt x="37" y="29"/>
                      <a:pt x="37" y="29"/>
                    </a:cubicBezTo>
                    <a:lnTo>
                      <a:pt x="25" y="29"/>
                    </a:lnTo>
                    <a:close/>
                    <a:moveTo>
                      <a:pt x="36" y="2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26" y="27"/>
                      <a:pt x="26" y="27"/>
                      <a:pt x="26" y="27"/>
                    </a:cubicBezTo>
                    <a:lnTo>
                      <a:pt x="36" y="27"/>
                    </a:lnTo>
                    <a:close/>
                    <a:moveTo>
                      <a:pt x="28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8" y="21"/>
                    </a:lnTo>
                    <a:close/>
                    <a:moveTo>
                      <a:pt x="12" y="27"/>
                    </a:moveTo>
                    <a:cubicBezTo>
                      <a:pt x="21" y="27"/>
                      <a:pt x="21" y="27"/>
                      <a:pt x="21" y="27"/>
                    </a:cubicBezTo>
                    <a:cubicBezTo>
                      <a:pt x="16" y="22"/>
                      <a:pt x="16" y="22"/>
                      <a:pt x="16" y="22"/>
                    </a:cubicBezTo>
                    <a:lnTo>
                      <a:pt x="12" y="27"/>
                    </a:lnTo>
                    <a:close/>
                    <a:moveTo>
                      <a:pt x="28" y="47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12" y="29"/>
                      <a:pt x="12" y="29"/>
                      <a:pt x="12" y="29"/>
                    </a:cubicBezTo>
                    <a:lnTo>
                      <a:pt x="28" y="47"/>
                    </a:lnTo>
                    <a:close/>
                    <a:moveTo>
                      <a:pt x="33" y="47"/>
                    </a:moveTo>
                    <a:cubicBezTo>
                      <a:pt x="49" y="29"/>
                      <a:pt x="49" y="29"/>
                      <a:pt x="49" y="29"/>
                    </a:cubicBezTo>
                    <a:cubicBezTo>
                      <a:pt x="39" y="29"/>
                      <a:pt x="39" y="29"/>
                      <a:pt x="39" y="29"/>
                    </a:cubicBezTo>
                    <a:lnTo>
                      <a:pt x="33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74" name="Freeform 52"/>
              <p:cNvSpPr>
                <a:spLocks noEditPoints="1"/>
              </p:cNvSpPr>
              <p:nvPr/>
            </p:nvSpPr>
            <p:spPr bwMode="auto">
              <a:xfrm>
                <a:off x="5244372" y="5950415"/>
                <a:ext cx="316777" cy="298034"/>
              </a:xfrm>
              <a:custGeom>
                <a:avLst/>
                <a:gdLst>
                  <a:gd name="T0" fmla="*/ 23 w 68"/>
                  <a:gd name="T1" fmla="*/ 5 h 67"/>
                  <a:gd name="T2" fmla="*/ 7 w 68"/>
                  <a:gd name="T3" fmla="*/ 11 h 67"/>
                  <a:gd name="T4" fmla="*/ 7 w 68"/>
                  <a:gd name="T5" fmla="*/ 67 h 67"/>
                  <a:gd name="T6" fmla="*/ 38 w 68"/>
                  <a:gd name="T7" fmla="*/ 62 h 67"/>
                  <a:gd name="T8" fmla="*/ 49 w 68"/>
                  <a:gd name="T9" fmla="*/ 56 h 67"/>
                  <a:gd name="T10" fmla="*/ 64 w 68"/>
                  <a:gd name="T11" fmla="*/ 47 h 67"/>
                  <a:gd name="T12" fmla="*/ 60 w 68"/>
                  <a:gd name="T13" fmla="*/ 0 h 67"/>
                  <a:gd name="T14" fmla="*/ 52 w 68"/>
                  <a:gd name="T15" fmla="*/ 51 h 67"/>
                  <a:gd name="T16" fmla="*/ 59 w 68"/>
                  <a:gd name="T17" fmla="*/ 44 h 67"/>
                  <a:gd name="T18" fmla="*/ 56 w 68"/>
                  <a:gd name="T19" fmla="*/ 41 h 67"/>
                  <a:gd name="T20" fmla="*/ 56 w 68"/>
                  <a:gd name="T21" fmla="*/ 51 h 67"/>
                  <a:gd name="T22" fmla="*/ 50 w 68"/>
                  <a:gd name="T23" fmla="*/ 43 h 67"/>
                  <a:gd name="T24" fmla="*/ 33 w 68"/>
                  <a:gd name="T25" fmla="*/ 45 h 67"/>
                  <a:gd name="T26" fmla="*/ 48 w 68"/>
                  <a:gd name="T27" fmla="*/ 53 h 67"/>
                  <a:gd name="T28" fmla="*/ 26 w 68"/>
                  <a:gd name="T29" fmla="*/ 7 h 67"/>
                  <a:gd name="T30" fmla="*/ 65 w 68"/>
                  <a:gd name="T31" fmla="*/ 7 h 67"/>
                  <a:gd name="T32" fmla="*/ 56 w 68"/>
                  <a:gd name="T33" fmla="*/ 39 h 67"/>
                  <a:gd name="T34" fmla="*/ 9 w 68"/>
                  <a:gd name="T35" fmla="*/ 23 h 67"/>
                  <a:gd name="T36" fmla="*/ 12 w 68"/>
                  <a:gd name="T37" fmla="*/ 30 h 67"/>
                  <a:gd name="T38" fmla="*/ 10 w 68"/>
                  <a:gd name="T39" fmla="*/ 32 h 67"/>
                  <a:gd name="T40" fmla="*/ 10 w 68"/>
                  <a:gd name="T41" fmla="*/ 38 h 67"/>
                  <a:gd name="T42" fmla="*/ 12 w 68"/>
                  <a:gd name="T43" fmla="*/ 40 h 67"/>
                  <a:gd name="T44" fmla="*/ 9 w 68"/>
                  <a:gd name="T45" fmla="*/ 47 h 67"/>
                  <a:gd name="T46" fmla="*/ 12 w 68"/>
                  <a:gd name="T47" fmla="*/ 54 h 67"/>
                  <a:gd name="T48" fmla="*/ 9 w 68"/>
                  <a:gd name="T49" fmla="*/ 55 h 67"/>
                  <a:gd name="T50" fmla="*/ 19 w 68"/>
                  <a:gd name="T51" fmla="*/ 61 h 67"/>
                  <a:gd name="T52" fmla="*/ 25 w 68"/>
                  <a:gd name="T53" fmla="*/ 64 h 67"/>
                  <a:gd name="T54" fmla="*/ 3 w 68"/>
                  <a:gd name="T55" fmla="*/ 19 h 67"/>
                  <a:gd name="T56" fmla="*/ 12 w 68"/>
                  <a:gd name="T57" fmla="*/ 22 h 67"/>
                  <a:gd name="T58" fmla="*/ 34 w 68"/>
                  <a:gd name="T59" fmla="*/ 61 h 67"/>
                  <a:gd name="T60" fmla="*/ 19 w 68"/>
                  <a:gd name="T61" fmla="*/ 59 h 67"/>
                  <a:gd name="T62" fmla="*/ 19 w 68"/>
                  <a:gd name="T63" fmla="*/ 8 h 67"/>
                  <a:gd name="T64" fmla="*/ 21 w 68"/>
                  <a:gd name="T65" fmla="*/ 17 h 67"/>
                  <a:gd name="T66" fmla="*/ 24 w 68"/>
                  <a:gd name="T67" fmla="*/ 19 h 67"/>
                  <a:gd name="T68" fmla="*/ 20 w 68"/>
                  <a:gd name="T69" fmla="*/ 26 h 67"/>
                  <a:gd name="T70" fmla="*/ 24 w 68"/>
                  <a:gd name="T71" fmla="*/ 33 h 67"/>
                  <a:gd name="T72" fmla="*/ 21 w 68"/>
                  <a:gd name="T73" fmla="*/ 35 h 67"/>
                  <a:gd name="T74" fmla="*/ 21 w 68"/>
                  <a:gd name="T75" fmla="*/ 41 h 67"/>
                  <a:gd name="T76" fmla="*/ 24 w 68"/>
                  <a:gd name="T77" fmla="*/ 43 h 67"/>
                  <a:gd name="T78" fmla="*/ 21 w 68"/>
                  <a:gd name="T79" fmla="*/ 49 h 67"/>
                  <a:gd name="T80" fmla="*/ 24 w 68"/>
                  <a:gd name="T81" fmla="*/ 51 h 67"/>
                  <a:gd name="T82" fmla="*/ 38 w 68"/>
                  <a:gd name="T83" fmla="*/ 57 h 67"/>
                  <a:gd name="T84" fmla="*/ 40 w 68"/>
                  <a:gd name="T85" fmla="*/ 58 h 67"/>
                  <a:gd name="T86" fmla="*/ 40 w 68"/>
                  <a:gd name="T87" fmla="*/ 55 h 67"/>
                  <a:gd name="T88" fmla="*/ 40 w 68"/>
                  <a:gd name="T89" fmla="*/ 58 h 67"/>
                  <a:gd name="T90" fmla="*/ 33 w 68"/>
                  <a:gd name="T91" fmla="*/ 13 h 67"/>
                  <a:gd name="T92" fmla="*/ 58 w 68"/>
                  <a:gd name="T93" fmla="*/ 11 h 67"/>
                  <a:gd name="T94" fmla="*/ 58 w 68"/>
                  <a:gd name="T95" fmla="*/ 21 h 67"/>
                  <a:gd name="T96" fmla="*/ 33 w 68"/>
                  <a:gd name="T97" fmla="*/ 19 h 67"/>
                  <a:gd name="T98" fmla="*/ 59 w 68"/>
                  <a:gd name="T99" fmla="*/ 28 h 67"/>
                  <a:gd name="T100" fmla="*/ 32 w 68"/>
                  <a:gd name="T101" fmla="*/ 28 h 67"/>
                  <a:gd name="T102" fmla="*/ 59 w 68"/>
                  <a:gd name="T103" fmla="*/ 28 h 67"/>
                  <a:gd name="T104" fmla="*/ 33 w 68"/>
                  <a:gd name="T105" fmla="*/ 37 h 67"/>
                  <a:gd name="T106" fmla="*/ 58 w 68"/>
                  <a:gd name="T107" fmla="*/ 3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67">
                    <a:moveTo>
                      <a:pt x="60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27" y="0"/>
                      <a:pt x="24" y="2"/>
                      <a:pt x="2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5"/>
                      <a:pt x="13" y="8"/>
                      <a:pt x="12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3" y="11"/>
                      <a:pt x="0" y="14"/>
                      <a:pt x="0" y="1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7"/>
                      <a:pt x="7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9" y="67"/>
                      <a:pt x="33" y="66"/>
                      <a:pt x="35" y="64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41" y="62"/>
                      <a:pt x="45" y="60"/>
                      <a:pt x="47" y="59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3" y="56"/>
                      <a:pt x="57" y="55"/>
                      <a:pt x="59" y="53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6" y="46"/>
                      <a:pt x="68" y="41"/>
                      <a:pt x="68" y="38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3"/>
                      <a:pt x="64" y="0"/>
                      <a:pt x="60" y="0"/>
                    </a:cubicBezTo>
                    <a:close/>
                    <a:moveTo>
                      <a:pt x="52" y="53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9" y="45"/>
                      <a:pt x="59" y="45"/>
                      <a:pt x="59" y="44"/>
                    </a:cubicBezTo>
                    <a:cubicBezTo>
                      <a:pt x="59" y="44"/>
                      <a:pt x="59" y="43"/>
                      <a:pt x="58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2"/>
                      <a:pt x="54" y="41"/>
                      <a:pt x="56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43"/>
                      <a:pt x="63" y="45"/>
                      <a:pt x="62" y="45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2"/>
                      <a:pt x="54" y="52"/>
                      <a:pt x="52" y="53"/>
                    </a:cubicBezTo>
                    <a:close/>
                    <a:moveTo>
                      <a:pt x="56" y="39"/>
                    </a:moveTo>
                    <a:cubicBezTo>
                      <a:pt x="53" y="39"/>
                      <a:pt x="51" y="41"/>
                      <a:pt x="50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2" y="43"/>
                      <a:pt x="32" y="44"/>
                      <a:pt x="32" y="44"/>
                    </a:cubicBezTo>
                    <a:cubicBezTo>
                      <a:pt x="32" y="45"/>
                      <a:pt x="32" y="45"/>
                      <a:pt x="33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28" y="53"/>
                      <a:pt x="26" y="51"/>
                      <a:pt x="26" y="49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5"/>
                      <a:pt x="28" y="3"/>
                      <a:pt x="31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3" y="3"/>
                      <a:pt x="65" y="5"/>
                      <a:pt x="65" y="7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5" y="38"/>
                      <a:pt x="65" y="39"/>
                      <a:pt x="65" y="39"/>
                    </a:cubicBezTo>
                    <a:lnTo>
                      <a:pt x="56" y="39"/>
                    </a:lnTo>
                    <a:close/>
                    <a:moveTo>
                      <a:pt x="1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9" y="23"/>
                      <a:pt x="9" y="23"/>
                    </a:cubicBezTo>
                    <a:cubicBezTo>
                      <a:pt x="9" y="24"/>
                      <a:pt x="9" y="24"/>
                      <a:pt x="10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9" y="30"/>
                      <a:pt x="9" y="31"/>
                      <a:pt x="9" y="31"/>
                    </a:cubicBezTo>
                    <a:cubicBezTo>
                      <a:pt x="9" y="32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40"/>
                      <a:pt x="9" y="40"/>
                      <a:pt x="10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9" y="47"/>
                      <a:pt x="9" y="47"/>
                    </a:cubicBezTo>
                    <a:cubicBezTo>
                      <a:pt x="9" y="48"/>
                      <a:pt x="9" y="48"/>
                      <a:pt x="1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9" y="54"/>
                      <a:pt x="9" y="55"/>
                      <a:pt x="9" y="55"/>
                    </a:cubicBezTo>
                    <a:cubicBezTo>
                      <a:pt x="9" y="56"/>
                      <a:pt x="9" y="56"/>
                      <a:pt x="10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9"/>
                      <a:pt x="16" y="61"/>
                      <a:pt x="19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6" y="64"/>
                      <a:pt x="26" y="64"/>
                      <a:pt x="25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5" y="64"/>
                      <a:pt x="3" y="62"/>
                      <a:pt x="3" y="6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6"/>
                      <a:pt x="5" y="14"/>
                      <a:pt x="7" y="14"/>
                    </a:cubicBezTo>
                    <a:cubicBezTo>
                      <a:pt x="12" y="14"/>
                      <a:pt x="12" y="14"/>
                      <a:pt x="12" y="14"/>
                    </a:cubicBezTo>
                    <a:lnTo>
                      <a:pt x="12" y="22"/>
                    </a:lnTo>
                    <a:close/>
                    <a:moveTo>
                      <a:pt x="29" y="64"/>
                    </a:moveTo>
                    <a:cubicBezTo>
                      <a:pt x="29" y="61"/>
                      <a:pt x="29" y="61"/>
                      <a:pt x="29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2" y="63"/>
                      <a:pt x="31" y="63"/>
                      <a:pt x="29" y="64"/>
                    </a:cubicBezTo>
                    <a:close/>
                    <a:moveTo>
                      <a:pt x="19" y="59"/>
                    </a:moveTo>
                    <a:cubicBezTo>
                      <a:pt x="16" y="59"/>
                      <a:pt x="14" y="57"/>
                      <a:pt x="14" y="5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0"/>
                      <a:pt x="16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0" y="17"/>
                      <a:pt x="20" y="18"/>
                    </a:cubicBezTo>
                    <a:cubicBezTo>
                      <a:pt x="20" y="18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5"/>
                      <a:pt x="20" y="25"/>
                      <a:pt x="20" y="26"/>
                    </a:cubicBezTo>
                    <a:cubicBezTo>
                      <a:pt x="20" y="26"/>
                      <a:pt x="21" y="27"/>
                      <a:pt x="21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0" y="33"/>
                      <a:pt x="20" y="34"/>
                    </a:cubicBezTo>
                    <a:cubicBezTo>
                      <a:pt x="20" y="34"/>
                      <a:pt x="21" y="35"/>
                      <a:pt x="21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20" y="41"/>
                      <a:pt x="20" y="42"/>
                    </a:cubicBezTo>
                    <a:cubicBezTo>
                      <a:pt x="20" y="42"/>
                      <a:pt x="21" y="43"/>
                      <a:pt x="21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0" y="49"/>
                      <a:pt x="20" y="50"/>
                    </a:cubicBezTo>
                    <a:cubicBezTo>
                      <a:pt x="20" y="50"/>
                      <a:pt x="21" y="51"/>
                      <a:pt x="21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5" y="53"/>
                      <a:pt x="28" y="55"/>
                      <a:pt x="31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lnTo>
                      <a:pt x="19" y="59"/>
                    </a:lnTo>
                    <a:close/>
                    <a:moveTo>
                      <a:pt x="40" y="58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57"/>
                      <a:pt x="41" y="57"/>
                      <a:pt x="40" y="57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7"/>
                      <a:pt x="42" y="58"/>
                      <a:pt x="40" y="58"/>
                    </a:cubicBezTo>
                    <a:close/>
                    <a:moveTo>
                      <a:pt x="59" y="12"/>
                    </a:moveTo>
                    <a:cubicBezTo>
                      <a:pt x="59" y="12"/>
                      <a:pt x="59" y="13"/>
                      <a:pt x="58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3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9" y="11"/>
                      <a:pt x="59" y="11"/>
                      <a:pt x="59" y="12"/>
                    </a:cubicBezTo>
                    <a:close/>
                    <a:moveTo>
                      <a:pt x="59" y="20"/>
                    </a:moveTo>
                    <a:cubicBezTo>
                      <a:pt x="59" y="21"/>
                      <a:pt x="59" y="21"/>
                      <a:pt x="58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0"/>
                    </a:cubicBezTo>
                    <a:cubicBezTo>
                      <a:pt x="32" y="19"/>
                      <a:pt x="32" y="19"/>
                      <a:pt x="33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20"/>
                    </a:cubicBezTo>
                    <a:close/>
                    <a:moveTo>
                      <a:pt x="59" y="28"/>
                    </a:moveTo>
                    <a:cubicBezTo>
                      <a:pt x="59" y="29"/>
                      <a:pt x="59" y="29"/>
                      <a:pt x="58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2" y="29"/>
                      <a:pt x="32" y="29"/>
                      <a:pt x="32" y="28"/>
                    </a:cubicBezTo>
                    <a:cubicBezTo>
                      <a:pt x="32" y="27"/>
                      <a:pt x="32" y="27"/>
                      <a:pt x="3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9" y="27"/>
                      <a:pt x="59" y="27"/>
                      <a:pt x="59" y="28"/>
                    </a:cubicBezTo>
                    <a:close/>
                    <a:moveTo>
                      <a:pt x="59" y="36"/>
                    </a:moveTo>
                    <a:cubicBezTo>
                      <a:pt x="59" y="37"/>
                      <a:pt x="59" y="37"/>
                      <a:pt x="58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2" y="37"/>
                      <a:pt x="32" y="37"/>
                      <a:pt x="32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59" y="35"/>
                      <a:pt x="59" y="36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75" name="Freeform 28"/>
              <p:cNvSpPr>
                <a:spLocks noEditPoints="1"/>
              </p:cNvSpPr>
              <p:nvPr/>
            </p:nvSpPr>
            <p:spPr bwMode="auto">
              <a:xfrm>
                <a:off x="6663668" y="4253054"/>
                <a:ext cx="530567" cy="430519"/>
              </a:xfrm>
              <a:custGeom>
                <a:avLst/>
                <a:gdLst>
                  <a:gd name="T0" fmla="*/ 26 w 74"/>
                  <a:gd name="T1" fmla="*/ 0 h 60"/>
                  <a:gd name="T2" fmla="*/ 19 w 74"/>
                  <a:gd name="T3" fmla="*/ 53 h 60"/>
                  <a:gd name="T4" fmla="*/ 49 w 74"/>
                  <a:gd name="T5" fmla="*/ 60 h 60"/>
                  <a:gd name="T6" fmla="*/ 56 w 74"/>
                  <a:gd name="T7" fmla="*/ 7 h 60"/>
                  <a:gd name="T8" fmla="*/ 53 w 74"/>
                  <a:gd name="T9" fmla="*/ 7 h 60"/>
                  <a:gd name="T10" fmla="*/ 49 w 74"/>
                  <a:gd name="T11" fmla="*/ 57 h 60"/>
                  <a:gd name="T12" fmla="*/ 22 w 74"/>
                  <a:gd name="T13" fmla="*/ 53 h 60"/>
                  <a:gd name="T14" fmla="*/ 26 w 74"/>
                  <a:gd name="T15" fmla="*/ 3 h 60"/>
                  <a:gd name="T16" fmla="*/ 53 w 74"/>
                  <a:gd name="T17" fmla="*/ 7 h 60"/>
                  <a:gd name="T18" fmla="*/ 25 w 74"/>
                  <a:gd name="T19" fmla="*/ 6 h 60"/>
                  <a:gd name="T20" fmla="*/ 24 w 74"/>
                  <a:gd name="T21" fmla="*/ 50 h 60"/>
                  <a:gd name="T22" fmla="*/ 50 w 74"/>
                  <a:gd name="T23" fmla="*/ 51 h 60"/>
                  <a:gd name="T24" fmla="*/ 51 w 74"/>
                  <a:gd name="T25" fmla="*/ 7 h 60"/>
                  <a:gd name="T26" fmla="*/ 49 w 74"/>
                  <a:gd name="T27" fmla="*/ 49 h 60"/>
                  <a:gd name="T28" fmla="*/ 26 w 74"/>
                  <a:gd name="T29" fmla="*/ 8 h 60"/>
                  <a:gd name="T30" fmla="*/ 49 w 74"/>
                  <a:gd name="T31" fmla="*/ 49 h 60"/>
                  <a:gd name="T32" fmla="*/ 37 w 74"/>
                  <a:gd name="T33" fmla="*/ 56 h 60"/>
                  <a:gd name="T34" fmla="*/ 37 w 74"/>
                  <a:gd name="T35" fmla="*/ 52 h 60"/>
                  <a:gd name="T36" fmla="*/ 74 w 74"/>
                  <a:gd name="T37" fmla="*/ 23 h 60"/>
                  <a:gd name="T38" fmla="*/ 67 w 74"/>
                  <a:gd name="T39" fmla="*/ 41 h 60"/>
                  <a:gd name="T40" fmla="*/ 66 w 74"/>
                  <a:gd name="T41" fmla="*/ 39 h 60"/>
                  <a:gd name="T42" fmla="*/ 66 w 74"/>
                  <a:gd name="T43" fmla="*/ 7 h 60"/>
                  <a:gd name="T44" fmla="*/ 68 w 74"/>
                  <a:gd name="T45" fmla="*/ 6 h 60"/>
                  <a:gd name="T46" fmla="*/ 69 w 74"/>
                  <a:gd name="T47" fmla="*/ 23 h 60"/>
                  <a:gd name="T48" fmla="*/ 64 w 74"/>
                  <a:gd name="T49" fmla="*/ 37 h 60"/>
                  <a:gd name="T50" fmla="*/ 63 w 74"/>
                  <a:gd name="T51" fmla="*/ 35 h 60"/>
                  <a:gd name="T52" fmla="*/ 63 w 74"/>
                  <a:gd name="T53" fmla="*/ 11 h 60"/>
                  <a:gd name="T54" fmla="*/ 65 w 74"/>
                  <a:gd name="T55" fmla="*/ 10 h 60"/>
                  <a:gd name="T56" fmla="*/ 64 w 74"/>
                  <a:gd name="T57" fmla="*/ 23 h 60"/>
                  <a:gd name="T58" fmla="*/ 60 w 74"/>
                  <a:gd name="T59" fmla="*/ 33 h 60"/>
                  <a:gd name="T60" fmla="*/ 60 w 74"/>
                  <a:gd name="T61" fmla="*/ 31 h 60"/>
                  <a:gd name="T62" fmla="*/ 60 w 74"/>
                  <a:gd name="T63" fmla="*/ 15 h 60"/>
                  <a:gd name="T64" fmla="*/ 61 w 74"/>
                  <a:gd name="T65" fmla="*/ 14 h 60"/>
                  <a:gd name="T66" fmla="*/ 8 w 74"/>
                  <a:gd name="T67" fmla="*/ 39 h 60"/>
                  <a:gd name="T68" fmla="*/ 7 w 74"/>
                  <a:gd name="T69" fmla="*/ 41 h 60"/>
                  <a:gd name="T70" fmla="*/ 0 w 74"/>
                  <a:gd name="T71" fmla="*/ 23 h 60"/>
                  <a:gd name="T72" fmla="*/ 8 w 74"/>
                  <a:gd name="T73" fmla="*/ 6 h 60"/>
                  <a:gd name="T74" fmla="*/ 2 w 74"/>
                  <a:gd name="T75" fmla="*/ 23 h 60"/>
                  <a:gd name="T76" fmla="*/ 12 w 74"/>
                  <a:gd name="T77" fmla="*/ 35 h 60"/>
                  <a:gd name="T78" fmla="*/ 11 w 74"/>
                  <a:gd name="T79" fmla="*/ 37 h 60"/>
                  <a:gd name="T80" fmla="*/ 6 w 74"/>
                  <a:gd name="T81" fmla="*/ 23 h 60"/>
                  <a:gd name="T82" fmla="*/ 11 w 74"/>
                  <a:gd name="T83" fmla="*/ 10 h 60"/>
                  <a:gd name="T84" fmla="*/ 8 w 74"/>
                  <a:gd name="T85" fmla="*/ 23 h 60"/>
                  <a:gd name="T86" fmla="*/ 15 w 74"/>
                  <a:gd name="T87" fmla="*/ 15 h 60"/>
                  <a:gd name="T88" fmla="*/ 15 w 74"/>
                  <a:gd name="T89" fmla="*/ 31 h 60"/>
                  <a:gd name="T90" fmla="*/ 14 w 74"/>
                  <a:gd name="T91" fmla="*/ 33 h 60"/>
                  <a:gd name="T92" fmla="*/ 11 w 74"/>
                  <a:gd name="T93" fmla="*/ 23 h 60"/>
                  <a:gd name="T94" fmla="*/ 15 w 74"/>
                  <a:gd name="T95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60">
                    <a:moveTo>
                      <a:pt x="49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19" y="3"/>
                      <a:pt x="19" y="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6"/>
                      <a:pt x="22" y="60"/>
                      <a:pt x="26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3" y="60"/>
                      <a:pt x="56" y="56"/>
                      <a:pt x="56" y="53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3"/>
                      <a:pt x="53" y="0"/>
                      <a:pt x="49" y="0"/>
                    </a:cubicBezTo>
                    <a:close/>
                    <a:moveTo>
                      <a:pt x="53" y="7"/>
                    </a:moveTo>
                    <a:cubicBezTo>
                      <a:pt x="53" y="53"/>
                      <a:pt x="53" y="53"/>
                      <a:pt x="53" y="53"/>
                    </a:cubicBezTo>
                    <a:cubicBezTo>
                      <a:pt x="53" y="55"/>
                      <a:pt x="51" y="57"/>
                      <a:pt x="49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4" y="57"/>
                      <a:pt x="22" y="55"/>
                      <a:pt x="22" y="5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5"/>
                      <a:pt x="24" y="3"/>
                      <a:pt x="26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1" y="3"/>
                      <a:pt x="53" y="5"/>
                      <a:pt x="53" y="7"/>
                    </a:cubicBezTo>
                    <a:close/>
                    <a:moveTo>
                      <a:pt x="50" y="6"/>
                    </a:moveTo>
                    <a:cubicBezTo>
                      <a:pt x="25" y="6"/>
                      <a:pt x="25" y="6"/>
                      <a:pt x="25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1"/>
                      <a:pt x="24" y="51"/>
                      <a:pt x="25" y="51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51" y="51"/>
                      <a:pt x="51" y="50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0" y="6"/>
                      <a:pt x="50" y="6"/>
                    </a:cubicBezTo>
                    <a:close/>
                    <a:moveTo>
                      <a:pt x="49" y="49"/>
                    </a:move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49" y="8"/>
                      <a:pt x="49" y="8"/>
                      <a:pt x="49" y="8"/>
                    </a:cubicBezTo>
                    <a:lnTo>
                      <a:pt x="49" y="49"/>
                    </a:lnTo>
                    <a:close/>
                    <a:moveTo>
                      <a:pt x="39" y="54"/>
                    </a:moveTo>
                    <a:cubicBezTo>
                      <a:pt x="39" y="55"/>
                      <a:pt x="38" y="56"/>
                      <a:pt x="37" y="56"/>
                    </a:cubicBezTo>
                    <a:cubicBezTo>
                      <a:pt x="36" y="56"/>
                      <a:pt x="35" y="55"/>
                      <a:pt x="35" y="54"/>
                    </a:cubicBezTo>
                    <a:cubicBezTo>
                      <a:pt x="35" y="53"/>
                      <a:pt x="36" y="52"/>
                      <a:pt x="37" y="52"/>
                    </a:cubicBezTo>
                    <a:cubicBezTo>
                      <a:pt x="38" y="52"/>
                      <a:pt x="39" y="53"/>
                      <a:pt x="39" y="54"/>
                    </a:cubicBezTo>
                    <a:close/>
                    <a:moveTo>
                      <a:pt x="74" y="23"/>
                    </a:moveTo>
                    <a:cubicBezTo>
                      <a:pt x="74" y="30"/>
                      <a:pt x="72" y="36"/>
                      <a:pt x="68" y="41"/>
                    </a:cubicBezTo>
                    <a:cubicBezTo>
                      <a:pt x="68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6" y="40"/>
                      <a:pt x="66" y="40"/>
                      <a:pt x="66" y="39"/>
                    </a:cubicBezTo>
                    <a:cubicBezTo>
                      <a:pt x="70" y="35"/>
                      <a:pt x="72" y="29"/>
                      <a:pt x="72" y="23"/>
                    </a:cubicBezTo>
                    <a:cubicBezTo>
                      <a:pt x="72" y="17"/>
                      <a:pt x="70" y="12"/>
                      <a:pt x="66" y="7"/>
                    </a:cubicBezTo>
                    <a:cubicBezTo>
                      <a:pt x="66" y="7"/>
                      <a:pt x="66" y="6"/>
                      <a:pt x="67" y="6"/>
                    </a:cubicBezTo>
                    <a:cubicBezTo>
                      <a:pt x="67" y="5"/>
                      <a:pt x="68" y="6"/>
                      <a:pt x="68" y="6"/>
                    </a:cubicBezTo>
                    <a:cubicBezTo>
                      <a:pt x="72" y="11"/>
                      <a:pt x="74" y="17"/>
                      <a:pt x="74" y="23"/>
                    </a:cubicBezTo>
                    <a:close/>
                    <a:moveTo>
                      <a:pt x="69" y="23"/>
                    </a:moveTo>
                    <a:cubicBezTo>
                      <a:pt x="69" y="28"/>
                      <a:pt x="67" y="33"/>
                      <a:pt x="65" y="36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37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2"/>
                      <a:pt x="67" y="28"/>
                      <a:pt x="67" y="23"/>
                    </a:cubicBezTo>
                    <a:cubicBezTo>
                      <a:pt x="67" y="19"/>
                      <a:pt x="66" y="15"/>
                      <a:pt x="63" y="11"/>
                    </a:cubicBezTo>
                    <a:cubicBezTo>
                      <a:pt x="63" y="11"/>
                      <a:pt x="63" y="10"/>
                      <a:pt x="63" y="10"/>
                    </a:cubicBezTo>
                    <a:cubicBezTo>
                      <a:pt x="64" y="10"/>
                      <a:pt x="64" y="10"/>
                      <a:pt x="65" y="10"/>
                    </a:cubicBezTo>
                    <a:cubicBezTo>
                      <a:pt x="67" y="14"/>
                      <a:pt x="69" y="19"/>
                      <a:pt x="69" y="23"/>
                    </a:cubicBezTo>
                    <a:close/>
                    <a:moveTo>
                      <a:pt x="64" y="23"/>
                    </a:moveTo>
                    <a:cubicBezTo>
                      <a:pt x="64" y="26"/>
                      <a:pt x="63" y="29"/>
                      <a:pt x="61" y="32"/>
                    </a:cubicBezTo>
                    <a:cubicBezTo>
                      <a:pt x="61" y="32"/>
                      <a:pt x="61" y="33"/>
                      <a:pt x="60" y="33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59" y="32"/>
                      <a:pt x="59" y="32"/>
                      <a:pt x="60" y="31"/>
                    </a:cubicBezTo>
                    <a:cubicBezTo>
                      <a:pt x="61" y="29"/>
                      <a:pt x="62" y="26"/>
                      <a:pt x="62" y="23"/>
                    </a:cubicBezTo>
                    <a:cubicBezTo>
                      <a:pt x="62" y="21"/>
                      <a:pt x="61" y="18"/>
                      <a:pt x="60" y="15"/>
                    </a:cubicBezTo>
                    <a:cubicBezTo>
                      <a:pt x="59" y="15"/>
                      <a:pt x="59" y="14"/>
                      <a:pt x="60" y="14"/>
                    </a:cubicBezTo>
                    <a:cubicBezTo>
                      <a:pt x="60" y="14"/>
                      <a:pt x="61" y="14"/>
                      <a:pt x="61" y="14"/>
                    </a:cubicBezTo>
                    <a:cubicBezTo>
                      <a:pt x="63" y="17"/>
                      <a:pt x="64" y="20"/>
                      <a:pt x="64" y="23"/>
                    </a:cubicBezTo>
                    <a:close/>
                    <a:moveTo>
                      <a:pt x="8" y="39"/>
                    </a:moveTo>
                    <a:cubicBezTo>
                      <a:pt x="9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36"/>
                      <a:pt x="0" y="30"/>
                      <a:pt x="0" y="23"/>
                    </a:cubicBezTo>
                    <a:cubicBezTo>
                      <a:pt x="0" y="17"/>
                      <a:pt x="3" y="11"/>
                      <a:pt x="7" y="6"/>
                    </a:cubicBezTo>
                    <a:cubicBezTo>
                      <a:pt x="7" y="6"/>
                      <a:pt x="8" y="5"/>
                      <a:pt x="8" y="6"/>
                    </a:cubicBezTo>
                    <a:cubicBezTo>
                      <a:pt x="8" y="6"/>
                      <a:pt x="9" y="7"/>
                      <a:pt x="8" y="7"/>
                    </a:cubicBezTo>
                    <a:cubicBezTo>
                      <a:pt x="5" y="12"/>
                      <a:pt x="2" y="17"/>
                      <a:pt x="2" y="23"/>
                    </a:cubicBezTo>
                    <a:cubicBezTo>
                      <a:pt x="2" y="29"/>
                      <a:pt x="5" y="35"/>
                      <a:pt x="8" y="39"/>
                    </a:cubicBezTo>
                    <a:close/>
                    <a:moveTo>
                      <a:pt x="12" y="35"/>
                    </a:moveTo>
                    <a:cubicBezTo>
                      <a:pt x="12" y="36"/>
                      <a:pt x="12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0" y="37"/>
                      <a:pt x="10" y="37"/>
                      <a:pt x="10" y="36"/>
                    </a:cubicBezTo>
                    <a:cubicBezTo>
                      <a:pt x="7" y="33"/>
                      <a:pt x="6" y="28"/>
                      <a:pt x="6" y="23"/>
                    </a:cubicBezTo>
                    <a:cubicBezTo>
                      <a:pt x="6" y="19"/>
                      <a:pt x="7" y="14"/>
                      <a:pt x="10" y="10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9" y="15"/>
                      <a:pt x="8" y="19"/>
                      <a:pt x="8" y="23"/>
                    </a:cubicBezTo>
                    <a:cubicBezTo>
                      <a:pt x="8" y="28"/>
                      <a:pt x="9" y="32"/>
                      <a:pt x="12" y="35"/>
                    </a:cubicBezTo>
                    <a:close/>
                    <a:moveTo>
                      <a:pt x="15" y="15"/>
                    </a:moveTo>
                    <a:cubicBezTo>
                      <a:pt x="14" y="18"/>
                      <a:pt x="13" y="21"/>
                      <a:pt x="13" y="23"/>
                    </a:cubicBezTo>
                    <a:cubicBezTo>
                      <a:pt x="13" y="26"/>
                      <a:pt x="14" y="29"/>
                      <a:pt x="15" y="31"/>
                    </a:cubicBezTo>
                    <a:cubicBezTo>
                      <a:pt x="15" y="32"/>
                      <a:pt x="15" y="32"/>
                      <a:pt x="15" y="33"/>
                    </a:cubicBezTo>
                    <a:cubicBezTo>
                      <a:pt x="15" y="33"/>
                      <a:pt x="14" y="33"/>
                      <a:pt x="14" y="33"/>
                    </a:cubicBezTo>
                    <a:cubicBezTo>
                      <a:pt x="14" y="33"/>
                      <a:pt x="14" y="32"/>
                      <a:pt x="13" y="32"/>
                    </a:cubicBezTo>
                    <a:cubicBezTo>
                      <a:pt x="12" y="29"/>
                      <a:pt x="11" y="26"/>
                      <a:pt x="11" y="23"/>
                    </a:cubicBezTo>
                    <a:cubicBezTo>
                      <a:pt x="11" y="20"/>
                      <a:pt x="12" y="17"/>
                      <a:pt x="13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5" y="15"/>
                      <a:pt x="1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76" name="Freeform 36"/>
              <p:cNvSpPr>
                <a:spLocks noEditPoints="1"/>
              </p:cNvSpPr>
              <p:nvPr/>
            </p:nvSpPr>
            <p:spPr bwMode="auto">
              <a:xfrm>
                <a:off x="5577325" y="4290527"/>
                <a:ext cx="182021" cy="182022"/>
              </a:xfrm>
              <a:custGeom>
                <a:avLst/>
                <a:gdLst>
                  <a:gd name="T0" fmla="*/ 18 w 35"/>
                  <a:gd name="T1" fmla="*/ 0 h 35"/>
                  <a:gd name="T2" fmla="*/ 0 w 35"/>
                  <a:gd name="T3" fmla="*/ 18 h 35"/>
                  <a:gd name="T4" fmla="*/ 18 w 35"/>
                  <a:gd name="T5" fmla="*/ 35 h 35"/>
                  <a:gd name="T6" fmla="*/ 35 w 35"/>
                  <a:gd name="T7" fmla="*/ 18 h 35"/>
                  <a:gd name="T8" fmla="*/ 18 w 35"/>
                  <a:gd name="T9" fmla="*/ 0 h 35"/>
                  <a:gd name="T10" fmla="*/ 18 w 35"/>
                  <a:gd name="T11" fmla="*/ 32 h 35"/>
                  <a:gd name="T12" fmla="*/ 3 w 35"/>
                  <a:gd name="T13" fmla="*/ 18 h 35"/>
                  <a:gd name="T14" fmla="*/ 18 w 35"/>
                  <a:gd name="T15" fmla="*/ 3 h 35"/>
                  <a:gd name="T16" fmla="*/ 32 w 35"/>
                  <a:gd name="T17" fmla="*/ 18 h 35"/>
                  <a:gd name="T18" fmla="*/ 18 w 35"/>
                  <a:gd name="T19" fmla="*/ 32 h 35"/>
                  <a:gd name="T20" fmla="*/ 27 w 35"/>
                  <a:gd name="T21" fmla="*/ 12 h 35"/>
                  <a:gd name="T22" fmla="*/ 27 w 35"/>
                  <a:gd name="T23" fmla="*/ 14 h 35"/>
                  <a:gd name="T24" fmla="*/ 16 w 35"/>
                  <a:gd name="T25" fmla="*/ 23 h 35"/>
                  <a:gd name="T26" fmla="*/ 16 w 35"/>
                  <a:gd name="T27" fmla="*/ 23 h 35"/>
                  <a:gd name="T28" fmla="*/ 15 w 35"/>
                  <a:gd name="T29" fmla="*/ 23 h 35"/>
                  <a:gd name="T30" fmla="*/ 9 w 35"/>
                  <a:gd name="T31" fmla="*/ 18 h 35"/>
                  <a:gd name="T32" fmla="*/ 9 w 35"/>
                  <a:gd name="T33" fmla="*/ 16 h 35"/>
                  <a:gd name="T34" fmla="*/ 10 w 35"/>
                  <a:gd name="T35" fmla="*/ 16 h 35"/>
                  <a:gd name="T36" fmla="*/ 16 w 35"/>
                  <a:gd name="T37" fmla="*/ 21 h 35"/>
                  <a:gd name="T38" fmla="*/ 26 w 35"/>
                  <a:gd name="T39" fmla="*/ 12 h 35"/>
                  <a:gd name="T40" fmla="*/ 27 w 35"/>
                  <a:gd name="T4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8" y="35"/>
                    </a:cubicBezTo>
                    <a:cubicBezTo>
                      <a:pt x="28" y="35"/>
                      <a:pt x="35" y="27"/>
                      <a:pt x="35" y="18"/>
                    </a:cubicBezTo>
                    <a:cubicBezTo>
                      <a:pt x="35" y="8"/>
                      <a:pt x="28" y="0"/>
                      <a:pt x="18" y="0"/>
                    </a:cubicBezTo>
                    <a:close/>
                    <a:moveTo>
                      <a:pt x="18" y="32"/>
                    </a:moveTo>
                    <a:cubicBezTo>
                      <a:pt x="10" y="32"/>
                      <a:pt x="3" y="26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2" y="10"/>
                      <a:pt x="32" y="18"/>
                    </a:cubicBezTo>
                    <a:cubicBezTo>
                      <a:pt x="32" y="26"/>
                      <a:pt x="26" y="32"/>
                      <a:pt x="18" y="32"/>
                    </a:cubicBezTo>
                    <a:close/>
                    <a:moveTo>
                      <a:pt x="27" y="12"/>
                    </a:moveTo>
                    <a:cubicBezTo>
                      <a:pt x="28" y="13"/>
                      <a:pt x="28" y="13"/>
                      <a:pt x="27" y="1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8" y="17"/>
                      <a:pt x="9" y="16"/>
                    </a:cubicBezTo>
                    <a:cubicBezTo>
                      <a:pt x="9" y="16"/>
                      <a:pt x="10" y="16"/>
                      <a:pt x="10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7" y="12"/>
                      <a:pt x="27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77" name="Freeform 24"/>
              <p:cNvSpPr>
                <a:spLocks noEditPoints="1"/>
              </p:cNvSpPr>
              <p:nvPr/>
            </p:nvSpPr>
            <p:spPr bwMode="auto">
              <a:xfrm>
                <a:off x="4864252" y="5497816"/>
                <a:ext cx="509068" cy="536962"/>
              </a:xfrm>
              <a:custGeom>
                <a:avLst/>
                <a:gdLst>
                  <a:gd name="T0" fmla="*/ 22 w 62"/>
                  <a:gd name="T1" fmla="*/ 32 h 65"/>
                  <a:gd name="T2" fmla="*/ 22 w 62"/>
                  <a:gd name="T3" fmla="*/ 52 h 65"/>
                  <a:gd name="T4" fmla="*/ 26 w 62"/>
                  <a:gd name="T5" fmla="*/ 43 h 65"/>
                  <a:gd name="T6" fmla="*/ 47 w 62"/>
                  <a:gd name="T7" fmla="*/ 7 h 65"/>
                  <a:gd name="T8" fmla="*/ 47 w 62"/>
                  <a:gd name="T9" fmla="*/ 19 h 65"/>
                  <a:gd name="T10" fmla="*/ 40 w 62"/>
                  <a:gd name="T11" fmla="*/ 37 h 65"/>
                  <a:gd name="T12" fmla="*/ 36 w 62"/>
                  <a:gd name="T13" fmla="*/ 27 h 65"/>
                  <a:gd name="T14" fmla="*/ 32 w 62"/>
                  <a:gd name="T15" fmla="*/ 26 h 65"/>
                  <a:gd name="T16" fmla="*/ 24 w 62"/>
                  <a:gd name="T17" fmla="*/ 22 h 65"/>
                  <a:gd name="T18" fmla="*/ 18 w 62"/>
                  <a:gd name="T19" fmla="*/ 21 h 65"/>
                  <a:gd name="T20" fmla="*/ 11 w 62"/>
                  <a:gd name="T21" fmla="*/ 28 h 65"/>
                  <a:gd name="T22" fmla="*/ 6 w 62"/>
                  <a:gd name="T23" fmla="*/ 28 h 65"/>
                  <a:gd name="T24" fmla="*/ 3 w 62"/>
                  <a:gd name="T25" fmla="*/ 38 h 65"/>
                  <a:gd name="T26" fmla="*/ 0 w 62"/>
                  <a:gd name="T27" fmla="*/ 43 h 65"/>
                  <a:gd name="T28" fmla="*/ 3 w 62"/>
                  <a:gd name="T29" fmla="*/ 47 h 65"/>
                  <a:gd name="T30" fmla="*/ 6 w 62"/>
                  <a:gd name="T31" fmla="*/ 58 h 65"/>
                  <a:gd name="T32" fmla="*/ 11 w 62"/>
                  <a:gd name="T33" fmla="*/ 58 h 65"/>
                  <a:gd name="T34" fmla="*/ 18 w 62"/>
                  <a:gd name="T35" fmla="*/ 65 h 65"/>
                  <a:gd name="T36" fmla="*/ 24 w 62"/>
                  <a:gd name="T37" fmla="*/ 64 h 65"/>
                  <a:gd name="T38" fmla="*/ 32 w 62"/>
                  <a:gd name="T39" fmla="*/ 60 h 65"/>
                  <a:gd name="T40" fmla="*/ 36 w 62"/>
                  <a:gd name="T41" fmla="*/ 59 h 65"/>
                  <a:gd name="T42" fmla="*/ 40 w 62"/>
                  <a:gd name="T43" fmla="*/ 49 h 65"/>
                  <a:gd name="T44" fmla="*/ 44 w 62"/>
                  <a:gd name="T45" fmla="*/ 46 h 65"/>
                  <a:gd name="T46" fmla="*/ 38 w 62"/>
                  <a:gd name="T47" fmla="*/ 53 h 65"/>
                  <a:gd name="T48" fmla="*/ 22 w 62"/>
                  <a:gd name="T49" fmla="*/ 58 h 65"/>
                  <a:gd name="T50" fmla="*/ 6 w 62"/>
                  <a:gd name="T51" fmla="*/ 53 h 65"/>
                  <a:gd name="T52" fmla="*/ 7 w 62"/>
                  <a:gd name="T53" fmla="*/ 38 h 65"/>
                  <a:gd name="T54" fmla="*/ 18 w 62"/>
                  <a:gd name="T55" fmla="*/ 24 h 65"/>
                  <a:gd name="T56" fmla="*/ 36 w 62"/>
                  <a:gd name="T57" fmla="*/ 30 h 65"/>
                  <a:gd name="T58" fmla="*/ 41 w 62"/>
                  <a:gd name="T59" fmla="*/ 44 h 65"/>
                  <a:gd name="T60" fmla="*/ 59 w 62"/>
                  <a:gd name="T61" fmla="*/ 11 h 65"/>
                  <a:gd name="T62" fmla="*/ 60 w 62"/>
                  <a:gd name="T63" fmla="*/ 7 h 65"/>
                  <a:gd name="T64" fmla="*/ 54 w 62"/>
                  <a:gd name="T65" fmla="*/ 4 h 65"/>
                  <a:gd name="T66" fmla="*/ 49 w 62"/>
                  <a:gd name="T67" fmla="*/ 0 h 65"/>
                  <a:gd name="T68" fmla="*/ 46 w 62"/>
                  <a:gd name="T69" fmla="*/ 0 h 65"/>
                  <a:gd name="T70" fmla="*/ 40 w 62"/>
                  <a:gd name="T71" fmla="*/ 4 h 65"/>
                  <a:gd name="T72" fmla="*/ 38 w 62"/>
                  <a:gd name="T73" fmla="*/ 4 h 65"/>
                  <a:gd name="T74" fmla="*/ 35 w 62"/>
                  <a:gd name="T75" fmla="*/ 11 h 65"/>
                  <a:gd name="T76" fmla="*/ 33 w 62"/>
                  <a:gd name="T77" fmla="*/ 14 h 65"/>
                  <a:gd name="T78" fmla="*/ 35 w 62"/>
                  <a:gd name="T79" fmla="*/ 18 h 65"/>
                  <a:gd name="T80" fmla="*/ 37 w 62"/>
                  <a:gd name="T81" fmla="*/ 24 h 65"/>
                  <a:gd name="T82" fmla="*/ 40 w 62"/>
                  <a:gd name="T83" fmla="*/ 25 h 65"/>
                  <a:gd name="T84" fmla="*/ 46 w 62"/>
                  <a:gd name="T85" fmla="*/ 28 h 65"/>
                  <a:gd name="T86" fmla="*/ 49 w 62"/>
                  <a:gd name="T87" fmla="*/ 29 h 65"/>
                  <a:gd name="T88" fmla="*/ 54 w 62"/>
                  <a:gd name="T89" fmla="*/ 24 h 65"/>
                  <a:gd name="T90" fmla="*/ 57 w 62"/>
                  <a:gd name="T91" fmla="*/ 24 h 65"/>
                  <a:gd name="T92" fmla="*/ 59 w 62"/>
                  <a:gd name="T93" fmla="*/ 18 h 65"/>
                  <a:gd name="T94" fmla="*/ 61 w 62"/>
                  <a:gd name="T95" fmla="*/ 12 h 65"/>
                  <a:gd name="T96" fmla="*/ 52 w 62"/>
                  <a:gd name="T97" fmla="*/ 22 h 65"/>
                  <a:gd name="T98" fmla="*/ 43 w 62"/>
                  <a:gd name="T99" fmla="*/ 25 h 65"/>
                  <a:gd name="T100" fmla="*/ 36 w 62"/>
                  <a:gd name="T101" fmla="*/ 15 h 65"/>
                  <a:gd name="T102" fmla="*/ 38 w 62"/>
                  <a:gd name="T103" fmla="*/ 7 h 65"/>
                  <a:gd name="T104" fmla="*/ 50 w 62"/>
                  <a:gd name="T105" fmla="*/ 3 h 65"/>
                  <a:gd name="T106" fmla="*/ 56 w 62"/>
                  <a:gd name="T107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65">
                    <a:moveTo>
                      <a:pt x="22" y="32"/>
                    </a:moveTo>
                    <a:cubicBezTo>
                      <a:pt x="15" y="32"/>
                      <a:pt x="11" y="37"/>
                      <a:pt x="11" y="43"/>
                    </a:cubicBezTo>
                    <a:cubicBezTo>
                      <a:pt x="11" y="49"/>
                      <a:pt x="15" y="54"/>
                      <a:pt x="22" y="54"/>
                    </a:cubicBezTo>
                    <a:cubicBezTo>
                      <a:pt x="28" y="54"/>
                      <a:pt x="33" y="49"/>
                      <a:pt x="33" y="43"/>
                    </a:cubicBezTo>
                    <a:cubicBezTo>
                      <a:pt x="33" y="37"/>
                      <a:pt x="28" y="32"/>
                      <a:pt x="22" y="32"/>
                    </a:cubicBezTo>
                    <a:close/>
                    <a:moveTo>
                      <a:pt x="22" y="52"/>
                    </a:moveTo>
                    <a:cubicBezTo>
                      <a:pt x="17" y="52"/>
                      <a:pt x="13" y="48"/>
                      <a:pt x="13" y="43"/>
                    </a:cubicBezTo>
                    <a:cubicBezTo>
                      <a:pt x="13" y="38"/>
                      <a:pt x="17" y="34"/>
                      <a:pt x="22" y="34"/>
                    </a:cubicBezTo>
                    <a:cubicBezTo>
                      <a:pt x="27" y="34"/>
                      <a:pt x="31" y="38"/>
                      <a:pt x="31" y="43"/>
                    </a:cubicBezTo>
                    <a:cubicBezTo>
                      <a:pt x="31" y="48"/>
                      <a:pt x="27" y="52"/>
                      <a:pt x="22" y="52"/>
                    </a:cubicBezTo>
                    <a:close/>
                    <a:moveTo>
                      <a:pt x="26" y="43"/>
                    </a:moveTo>
                    <a:cubicBezTo>
                      <a:pt x="26" y="45"/>
                      <a:pt x="24" y="47"/>
                      <a:pt x="22" y="47"/>
                    </a:cubicBezTo>
                    <a:cubicBezTo>
                      <a:pt x="19" y="47"/>
                      <a:pt x="17" y="45"/>
                      <a:pt x="17" y="43"/>
                    </a:cubicBezTo>
                    <a:cubicBezTo>
                      <a:pt x="17" y="40"/>
                      <a:pt x="19" y="38"/>
                      <a:pt x="22" y="38"/>
                    </a:cubicBezTo>
                    <a:cubicBezTo>
                      <a:pt x="24" y="38"/>
                      <a:pt x="26" y="40"/>
                      <a:pt x="26" y="43"/>
                    </a:cubicBezTo>
                    <a:close/>
                    <a:moveTo>
                      <a:pt x="47" y="7"/>
                    </a:moveTo>
                    <a:cubicBezTo>
                      <a:pt x="43" y="7"/>
                      <a:pt x="40" y="10"/>
                      <a:pt x="40" y="14"/>
                    </a:cubicBezTo>
                    <a:cubicBezTo>
                      <a:pt x="40" y="18"/>
                      <a:pt x="43" y="21"/>
                      <a:pt x="47" y="21"/>
                    </a:cubicBezTo>
                    <a:cubicBezTo>
                      <a:pt x="51" y="21"/>
                      <a:pt x="54" y="18"/>
                      <a:pt x="54" y="14"/>
                    </a:cubicBezTo>
                    <a:cubicBezTo>
                      <a:pt x="54" y="10"/>
                      <a:pt x="51" y="7"/>
                      <a:pt x="47" y="7"/>
                    </a:cubicBezTo>
                    <a:close/>
                    <a:moveTo>
                      <a:pt x="47" y="19"/>
                    </a:moveTo>
                    <a:cubicBezTo>
                      <a:pt x="44" y="19"/>
                      <a:pt x="42" y="17"/>
                      <a:pt x="42" y="14"/>
                    </a:cubicBezTo>
                    <a:cubicBezTo>
                      <a:pt x="42" y="12"/>
                      <a:pt x="44" y="9"/>
                      <a:pt x="47" y="9"/>
                    </a:cubicBezTo>
                    <a:cubicBezTo>
                      <a:pt x="49" y="9"/>
                      <a:pt x="52" y="12"/>
                      <a:pt x="52" y="14"/>
                    </a:cubicBezTo>
                    <a:cubicBezTo>
                      <a:pt x="52" y="17"/>
                      <a:pt x="49" y="19"/>
                      <a:pt x="47" y="19"/>
                    </a:cubicBezTo>
                    <a:close/>
                    <a:moveTo>
                      <a:pt x="43" y="39"/>
                    </a:moveTo>
                    <a:cubicBezTo>
                      <a:pt x="43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0" y="38"/>
                      <a:pt x="40" y="38"/>
                      <a:pt x="40" y="37"/>
                    </a:cubicBezTo>
                    <a:cubicBezTo>
                      <a:pt x="39" y="36"/>
                      <a:pt x="40" y="36"/>
                      <a:pt x="40" y="35"/>
                    </a:cubicBezTo>
                    <a:cubicBezTo>
                      <a:pt x="41" y="35"/>
                      <a:pt x="41" y="35"/>
                      <a:pt x="42" y="34"/>
                    </a:cubicBezTo>
                    <a:cubicBezTo>
                      <a:pt x="42" y="33"/>
                      <a:pt x="42" y="33"/>
                      <a:pt x="41" y="32"/>
                    </a:cubicBezTo>
                    <a:cubicBezTo>
                      <a:pt x="40" y="31"/>
                      <a:pt x="39" y="29"/>
                      <a:pt x="38" y="28"/>
                    </a:cubicBezTo>
                    <a:cubicBezTo>
                      <a:pt x="38" y="27"/>
                      <a:pt x="37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7"/>
                      <a:pt x="35" y="27"/>
                      <a:pt x="35" y="28"/>
                    </a:cubicBezTo>
                    <a:cubicBezTo>
                      <a:pt x="35" y="28"/>
                      <a:pt x="34" y="28"/>
                      <a:pt x="34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2" y="27"/>
                      <a:pt x="32" y="27"/>
                      <a:pt x="32" y="26"/>
                    </a:cubicBezTo>
                    <a:cubicBezTo>
                      <a:pt x="33" y="25"/>
                      <a:pt x="33" y="25"/>
                      <a:pt x="33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0" y="22"/>
                      <a:pt x="28" y="22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1"/>
                      <a:pt x="25" y="21"/>
                      <a:pt x="24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4" y="24"/>
                      <a:pt x="23" y="24"/>
                      <a:pt x="22" y="24"/>
                    </a:cubicBezTo>
                    <a:cubicBezTo>
                      <a:pt x="21" y="24"/>
                      <a:pt x="20" y="24"/>
                      <a:pt x="20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2"/>
                      <a:pt x="14" y="22"/>
                      <a:pt x="12" y="23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11" y="25"/>
                      <a:pt x="11" y="25"/>
                      <a:pt x="12" y="26"/>
                    </a:cubicBezTo>
                    <a:cubicBezTo>
                      <a:pt x="12" y="27"/>
                      <a:pt x="12" y="27"/>
                      <a:pt x="11" y="28"/>
                    </a:cubicBezTo>
                    <a:cubicBezTo>
                      <a:pt x="11" y="28"/>
                      <a:pt x="11" y="28"/>
                      <a:pt x="10" y="28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9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7"/>
                      <a:pt x="6" y="27"/>
                      <a:pt x="6" y="28"/>
                    </a:cubicBezTo>
                    <a:cubicBezTo>
                      <a:pt x="5" y="29"/>
                      <a:pt x="4" y="31"/>
                      <a:pt x="3" y="32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3" y="35"/>
                      <a:pt x="3" y="35"/>
                      <a:pt x="4" y="35"/>
                    </a:cubicBezTo>
                    <a:cubicBezTo>
                      <a:pt x="4" y="36"/>
                      <a:pt x="5" y="36"/>
                      <a:pt x="4" y="37"/>
                    </a:cubicBezTo>
                    <a:cubicBezTo>
                      <a:pt x="4" y="38"/>
                      <a:pt x="4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1" y="39"/>
                      <a:pt x="0" y="39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1" y="47"/>
                      <a:pt x="1" y="47"/>
                    </a:cubicBezTo>
                    <a:cubicBezTo>
                      <a:pt x="1" y="47"/>
                      <a:pt x="2" y="48"/>
                      <a:pt x="2" y="48"/>
                    </a:cubicBezTo>
                    <a:cubicBezTo>
                      <a:pt x="2" y="48"/>
                      <a:pt x="2" y="48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7"/>
                      <a:pt x="4" y="48"/>
                      <a:pt x="4" y="49"/>
                    </a:cubicBezTo>
                    <a:cubicBezTo>
                      <a:pt x="5" y="49"/>
                      <a:pt x="4" y="50"/>
                      <a:pt x="4" y="51"/>
                    </a:cubicBezTo>
                    <a:cubicBezTo>
                      <a:pt x="3" y="51"/>
                      <a:pt x="3" y="51"/>
                      <a:pt x="2" y="52"/>
                    </a:cubicBezTo>
                    <a:cubicBezTo>
                      <a:pt x="2" y="52"/>
                      <a:pt x="2" y="53"/>
                      <a:pt x="3" y="53"/>
                    </a:cubicBezTo>
                    <a:cubicBezTo>
                      <a:pt x="4" y="55"/>
                      <a:pt x="5" y="57"/>
                      <a:pt x="6" y="58"/>
                    </a:cubicBezTo>
                    <a:cubicBezTo>
                      <a:pt x="6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9" y="58"/>
                      <a:pt x="9" y="58"/>
                    </a:cubicBezTo>
                    <a:cubicBezTo>
                      <a:pt x="9" y="58"/>
                      <a:pt x="10" y="57"/>
                      <a:pt x="10" y="57"/>
                    </a:cubicBezTo>
                    <a:cubicBezTo>
                      <a:pt x="11" y="57"/>
                      <a:pt x="11" y="58"/>
                      <a:pt x="11" y="58"/>
                    </a:cubicBezTo>
                    <a:cubicBezTo>
                      <a:pt x="12" y="58"/>
                      <a:pt x="12" y="59"/>
                      <a:pt x="12" y="60"/>
                    </a:cubicBezTo>
                    <a:cubicBezTo>
                      <a:pt x="11" y="60"/>
                      <a:pt x="11" y="61"/>
                      <a:pt x="11" y="61"/>
                    </a:cubicBezTo>
                    <a:cubicBezTo>
                      <a:pt x="12" y="62"/>
                      <a:pt x="12" y="62"/>
                      <a:pt x="12" y="63"/>
                    </a:cubicBezTo>
                    <a:cubicBezTo>
                      <a:pt x="14" y="64"/>
                      <a:pt x="16" y="64"/>
                      <a:pt x="1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5"/>
                      <a:pt x="19" y="64"/>
                      <a:pt x="20" y="64"/>
                    </a:cubicBezTo>
                    <a:cubicBezTo>
                      <a:pt x="20" y="64"/>
                      <a:pt x="20" y="63"/>
                      <a:pt x="20" y="63"/>
                    </a:cubicBezTo>
                    <a:cubicBezTo>
                      <a:pt x="20" y="62"/>
                      <a:pt x="21" y="61"/>
                      <a:pt x="22" y="61"/>
                    </a:cubicBezTo>
                    <a:cubicBezTo>
                      <a:pt x="23" y="61"/>
                      <a:pt x="24" y="62"/>
                      <a:pt x="24" y="63"/>
                    </a:cubicBezTo>
                    <a:cubicBezTo>
                      <a:pt x="24" y="63"/>
                      <a:pt x="24" y="64"/>
                      <a:pt x="24" y="64"/>
                    </a:cubicBezTo>
                    <a:cubicBezTo>
                      <a:pt x="25" y="64"/>
                      <a:pt x="25" y="65"/>
                      <a:pt x="26" y="65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8" y="64"/>
                      <a:pt x="30" y="64"/>
                      <a:pt x="32" y="63"/>
                    </a:cubicBezTo>
                    <a:cubicBezTo>
                      <a:pt x="32" y="62"/>
                      <a:pt x="32" y="62"/>
                      <a:pt x="33" y="61"/>
                    </a:cubicBezTo>
                    <a:cubicBezTo>
                      <a:pt x="33" y="61"/>
                      <a:pt x="33" y="60"/>
                      <a:pt x="32" y="60"/>
                    </a:cubicBezTo>
                    <a:cubicBezTo>
                      <a:pt x="32" y="59"/>
                      <a:pt x="32" y="58"/>
                      <a:pt x="33" y="58"/>
                    </a:cubicBezTo>
                    <a:cubicBezTo>
                      <a:pt x="33" y="58"/>
                      <a:pt x="33" y="57"/>
                      <a:pt x="34" y="57"/>
                    </a:cubicBezTo>
                    <a:cubicBezTo>
                      <a:pt x="34" y="57"/>
                      <a:pt x="35" y="58"/>
                      <a:pt x="35" y="58"/>
                    </a:cubicBezTo>
                    <a:cubicBezTo>
                      <a:pt x="35" y="58"/>
                      <a:pt x="36" y="59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9"/>
                      <a:pt x="38" y="58"/>
                      <a:pt x="38" y="58"/>
                    </a:cubicBezTo>
                    <a:cubicBezTo>
                      <a:pt x="39" y="57"/>
                      <a:pt x="40" y="55"/>
                      <a:pt x="41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1" y="51"/>
                      <a:pt x="41" y="51"/>
                      <a:pt x="40" y="51"/>
                    </a:cubicBezTo>
                    <a:cubicBezTo>
                      <a:pt x="40" y="50"/>
                      <a:pt x="39" y="49"/>
                      <a:pt x="40" y="49"/>
                    </a:cubicBezTo>
                    <a:cubicBezTo>
                      <a:pt x="40" y="48"/>
                      <a:pt x="40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48"/>
                      <a:pt x="43" y="47"/>
                      <a:pt x="43" y="47"/>
                    </a:cubicBezTo>
                    <a:cubicBezTo>
                      <a:pt x="43" y="47"/>
                      <a:pt x="44" y="46"/>
                      <a:pt x="44" y="46"/>
                    </a:cubicBezTo>
                    <a:cubicBezTo>
                      <a:pt x="44" y="45"/>
                      <a:pt x="44" y="44"/>
                      <a:pt x="44" y="43"/>
                    </a:cubicBezTo>
                    <a:cubicBezTo>
                      <a:pt x="44" y="42"/>
                      <a:pt x="44" y="41"/>
                      <a:pt x="44" y="40"/>
                    </a:cubicBezTo>
                    <a:cubicBezTo>
                      <a:pt x="44" y="39"/>
                      <a:pt x="43" y="39"/>
                      <a:pt x="43" y="39"/>
                    </a:cubicBezTo>
                    <a:close/>
                    <a:moveTo>
                      <a:pt x="37" y="48"/>
                    </a:moveTo>
                    <a:cubicBezTo>
                      <a:pt x="36" y="50"/>
                      <a:pt x="37" y="52"/>
                      <a:pt x="38" y="53"/>
                    </a:cubicBezTo>
                    <a:cubicBezTo>
                      <a:pt x="38" y="54"/>
                      <a:pt x="37" y="54"/>
                      <a:pt x="36" y="55"/>
                    </a:cubicBezTo>
                    <a:cubicBezTo>
                      <a:pt x="35" y="54"/>
                      <a:pt x="33" y="54"/>
                      <a:pt x="31" y="55"/>
                    </a:cubicBezTo>
                    <a:cubicBezTo>
                      <a:pt x="29" y="57"/>
                      <a:pt x="29" y="59"/>
                      <a:pt x="29" y="60"/>
                    </a:cubicBezTo>
                    <a:cubicBezTo>
                      <a:pt x="28" y="61"/>
                      <a:pt x="27" y="61"/>
                      <a:pt x="26" y="61"/>
                    </a:cubicBezTo>
                    <a:cubicBezTo>
                      <a:pt x="26" y="60"/>
                      <a:pt x="24" y="58"/>
                      <a:pt x="22" y="58"/>
                    </a:cubicBezTo>
                    <a:cubicBezTo>
                      <a:pt x="20" y="58"/>
                      <a:pt x="18" y="60"/>
                      <a:pt x="18" y="61"/>
                    </a:cubicBezTo>
                    <a:cubicBezTo>
                      <a:pt x="17" y="61"/>
                      <a:pt x="16" y="61"/>
                      <a:pt x="15" y="60"/>
                    </a:cubicBezTo>
                    <a:cubicBezTo>
                      <a:pt x="15" y="59"/>
                      <a:pt x="15" y="57"/>
                      <a:pt x="13" y="55"/>
                    </a:cubicBezTo>
                    <a:cubicBezTo>
                      <a:pt x="11" y="54"/>
                      <a:pt x="9" y="54"/>
                      <a:pt x="8" y="55"/>
                    </a:cubicBezTo>
                    <a:cubicBezTo>
                      <a:pt x="7" y="54"/>
                      <a:pt x="6" y="54"/>
                      <a:pt x="6" y="53"/>
                    </a:cubicBezTo>
                    <a:cubicBezTo>
                      <a:pt x="7" y="52"/>
                      <a:pt x="8" y="50"/>
                      <a:pt x="7" y="48"/>
                    </a:cubicBezTo>
                    <a:cubicBezTo>
                      <a:pt x="7" y="46"/>
                      <a:pt x="5" y="44"/>
                      <a:pt x="3" y="44"/>
                    </a:cubicBezTo>
                    <a:cubicBezTo>
                      <a:pt x="3" y="44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1"/>
                    </a:cubicBezTo>
                    <a:cubicBezTo>
                      <a:pt x="5" y="41"/>
                      <a:pt x="7" y="40"/>
                      <a:pt x="7" y="38"/>
                    </a:cubicBezTo>
                    <a:cubicBezTo>
                      <a:pt x="8" y="36"/>
                      <a:pt x="7" y="34"/>
                      <a:pt x="6" y="33"/>
                    </a:cubicBezTo>
                    <a:cubicBezTo>
                      <a:pt x="6" y="32"/>
                      <a:pt x="7" y="31"/>
                      <a:pt x="8" y="30"/>
                    </a:cubicBezTo>
                    <a:cubicBezTo>
                      <a:pt x="9" y="32"/>
                      <a:pt x="11" y="32"/>
                      <a:pt x="13" y="30"/>
                    </a:cubicBezTo>
                    <a:cubicBezTo>
                      <a:pt x="15" y="29"/>
                      <a:pt x="15" y="27"/>
                      <a:pt x="15" y="25"/>
                    </a:cubicBezTo>
                    <a:cubicBezTo>
                      <a:pt x="16" y="25"/>
                      <a:pt x="17" y="25"/>
                      <a:pt x="18" y="24"/>
                    </a:cubicBezTo>
                    <a:cubicBezTo>
                      <a:pt x="18" y="26"/>
                      <a:pt x="20" y="27"/>
                      <a:pt x="22" y="27"/>
                    </a:cubicBezTo>
                    <a:cubicBezTo>
                      <a:pt x="24" y="27"/>
                      <a:pt x="26" y="26"/>
                      <a:pt x="26" y="24"/>
                    </a:cubicBezTo>
                    <a:cubicBezTo>
                      <a:pt x="27" y="25"/>
                      <a:pt x="28" y="25"/>
                      <a:pt x="29" y="25"/>
                    </a:cubicBezTo>
                    <a:cubicBezTo>
                      <a:pt x="29" y="27"/>
                      <a:pt x="29" y="29"/>
                      <a:pt x="31" y="30"/>
                    </a:cubicBezTo>
                    <a:cubicBezTo>
                      <a:pt x="33" y="32"/>
                      <a:pt x="35" y="32"/>
                      <a:pt x="36" y="30"/>
                    </a:cubicBezTo>
                    <a:cubicBezTo>
                      <a:pt x="37" y="31"/>
                      <a:pt x="38" y="32"/>
                      <a:pt x="38" y="33"/>
                    </a:cubicBezTo>
                    <a:cubicBezTo>
                      <a:pt x="37" y="34"/>
                      <a:pt x="36" y="36"/>
                      <a:pt x="37" y="38"/>
                    </a:cubicBezTo>
                    <a:cubicBezTo>
                      <a:pt x="37" y="40"/>
                      <a:pt x="39" y="41"/>
                      <a:pt x="41" y="41"/>
                    </a:cubicBezTo>
                    <a:cubicBezTo>
                      <a:pt x="41" y="42"/>
                      <a:pt x="41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39" y="44"/>
                      <a:pt x="37" y="46"/>
                      <a:pt x="37" y="48"/>
                    </a:cubicBezTo>
                    <a:close/>
                    <a:moveTo>
                      <a:pt x="61" y="12"/>
                    </a:moveTo>
                    <a:cubicBezTo>
                      <a:pt x="61" y="12"/>
                      <a:pt x="61" y="11"/>
                      <a:pt x="61" y="11"/>
                    </a:cubicBezTo>
                    <a:cubicBezTo>
                      <a:pt x="60" y="11"/>
                      <a:pt x="60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60" y="10"/>
                      <a:pt x="60" y="9"/>
                    </a:cubicBezTo>
                    <a:cubicBezTo>
                      <a:pt x="60" y="9"/>
                      <a:pt x="60" y="8"/>
                      <a:pt x="60" y="7"/>
                    </a:cubicBezTo>
                    <a:cubicBezTo>
                      <a:pt x="59" y="6"/>
                      <a:pt x="58" y="5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5" y="3"/>
                      <a:pt x="54" y="2"/>
                    </a:cubicBezTo>
                    <a:cubicBezTo>
                      <a:pt x="54" y="2"/>
                      <a:pt x="54" y="1"/>
                      <a:pt x="53" y="1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7" y="1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6" y="1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4" y="0"/>
                    </a:cubicBezTo>
                    <a:cubicBezTo>
                      <a:pt x="43" y="0"/>
                      <a:pt x="42" y="1"/>
                      <a:pt x="41" y="1"/>
                    </a:cubicBezTo>
                    <a:cubicBezTo>
                      <a:pt x="40" y="1"/>
                      <a:pt x="40" y="2"/>
                      <a:pt x="40" y="2"/>
                    </a:cubicBezTo>
                    <a:cubicBezTo>
                      <a:pt x="40" y="3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39" y="4"/>
                    </a:cubicBezTo>
                    <a:cubicBezTo>
                      <a:pt x="39" y="4"/>
                      <a:pt x="39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5"/>
                      <a:pt x="35" y="6"/>
                      <a:pt x="34" y="7"/>
                    </a:cubicBezTo>
                    <a:cubicBezTo>
                      <a:pt x="34" y="8"/>
                      <a:pt x="34" y="9"/>
                      <a:pt x="34" y="9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33" y="13"/>
                      <a:pt x="33" y="14"/>
                      <a:pt x="33" y="14"/>
                    </a:cubicBezTo>
                    <a:cubicBezTo>
                      <a:pt x="33" y="15"/>
                      <a:pt x="33" y="16"/>
                      <a:pt x="33" y="16"/>
                    </a:cubicBezTo>
                    <a:cubicBezTo>
                      <a:pt x="33" y="17"/>
                      <a:pt x="33" y="17"/>
                      <a:pt x="33" y="18"/>
                    </a:cubicBezTo>
                    <a:cubicBezTo>
                      <a:pt x="34" y="18"/>
                      <a:pt x="34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4" y="19"/>
                      <a:pt x="34" y="20"/>
                    </a:cubicBezTo>
                    <a:cubicBezTo>
                      <a:pt x="34" y="20"/>
                      <a:pt x="34" y="21"/>
                      <a:pt x="34" y="21"/>
                    </a:cubicBezTo>
                    <a:cubicBezTo>
                      <a:pt x="35" y="22"/>
                      <a:pt x="36" y="23"/>
                      <a:pt x="37" y="24"/>
                    </a:cubicBezTo>
                    <a:cubicBezTo>
                      <a:pt x="37" y="25"/>
                      <a:pt x="37" y="25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5"/>
                      <a:pt x="39" y="25"/>
                      <a:pt x="39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4"/>
                      <a:pt x="40" y="24"/>
                      <a:pt x="40" y="25"/>
                    </a:cubicBezTo>
                    <a:cubicBezTo>
                      <a:pt x="40" y="25"/>
                      <a:pt x="40" y="26"/>
                      <a:pt x="40" y="26"/>
                    </a:cubicBezTo>
                    <a:cubicBezTo>
                      <a:pt x="40" y="27"/>
                      <a:pt x="40" y="27"/>
                      <a:pt x="41" y="27"/>
                    </a:cubicBezTo>
                    <a:cubicBezTo>
                      <a:pt x="42" y="28"/>
                      <a:pt x="43" y="28"/>
                      <a:pt x="44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6" y="28"/>
                      <a:pt x="46" y="28"/>
                    </a:cubicBezTo>
                    <a:cubicBezTo>
                      <a:pt x="46" y="28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8" y="28"/>
                      <a:pt x="48" y="28"/>
                    </a:cubicBezTo>
                    <a:cubicBezTo>
                      <a:pt x="48" y="28"/>
                      <a:pt x="49" y="29"/>
                      <a:pt x="49" y="29"/>
                    </a:cubicBezTo>
                    <a:cubicBezTo>
                      <a:pt x="49" y="29"/>
                      <a:pt x="49" y="29"/>
                      <a:pt x="50" y="29"/>
                    </a:cubicBezTo>
                    <a:cubicBezTo>
                      <a:pt x="51" y="28"/>
                      <a:pt x="52" y="28"/>
                      <a:pt x="53" y="27"/>
                    </a:cubicBezTo>
                    <a:cubicBezTo>
                      <a:pt x="54" y="27"/>
                      <a:pt x="54" y="27"/>
                      <a:pt x="54" y="26"/>
                    </a:cubicBezTo>
                    <a:cubicBezTo>
                      <a:pt x="55" y="26"/>
                      <a:pt x="54" y="25"/>
                      <a:pt x="54" y="25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4" y="24"/>
                      <a:pt x="55" y="24"/>
                    </a:cubicBezTo>
                    <a:cubicBezTo>
                      <a:pt x="55" y="25"/>
                      <a:pt x="55" y="25"/>
                      <a:pt x="56" y="25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7" y="25"/>
                      <a:pt x="57" y="25"/>
                      <a:pt x="57" y="24"/>
                    </a:cubicBezTo>
                    <a:cubicBezTo>
                      <a:pt x="58" y="23"/>
                      <a:pt x="59" y="22"/>
                      <a:pt x="60" y="21"/>
                    </a:cubicBezTo>
                    <a:cubicBezTo>
                      <a:pt x="60" y="21"/>
                      <a:pt x="60" y="20"/>
                      <a:pt x="60" y="20"/>
                    </a:cubicBezTo>
                    <a:cubicBezTo>
                      <a:pt x="60" y="19"/>
                      <a:pt x="59" y="19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1" y="17"/>
                      <a:pt x="61" y="17"/>
                      <a:pt x="61" y="16"/>
                    </a:cubicBezTo>
                    <a:cubicBezTo>
                      <a:pt x="61" y="16"/>
                      <a:pt x="62" y="15"/>
                      <a:pt x="62" y="14"/>
                    </a:cubicBezTo>
                    <a:cubicBezTo>
                      <a:pt x="62" y="14"/>
                      <a:pt x="61" y="13"/>
                      <a:pt x="61" y="12"/>
                    </a:cubicBezTo>
                    <a:close/>
                    <a:moveTo>
                      <a:pt x="58" y="15"/>
                    </a:moveTo>
                    <a:cubicBezTo>
                      <a:pt x="57" y="15"/>
                      <a:pt x="56" y="16"/>
                      <a:pt x="56" y="17"/>
                    </a:cubicBezTo>
                    <a:cubicBezTo>
                      <a:pt x="55" y="18"/>
                      <a:pt x="56" y="20"/>
                      <a:pt x="57" y="21"/>
                    </a:cubicBezTo>
                    <a:cubicBezTo>
                      <a:pt x="56" y="21"/>
                      <a:pt x="56" y="21"/>
                      <a:pt x="56" y="22"/>
                    </a:cubicBezTo>
                    <a:cubicBezTo>
                      <a:pt x="55" y="21"/>
                      <a:pt x="53" y="21"/>
                      <a:pt x="52" y="22"/>
                    </a:cubicBezTo>
                    <a:cubicBezTo>
                      <a:pt x="51" y="23"/>
                      <a:pt x="51" y="24"/>
                      <a:pt x="51" y="25"/>
                    </a:cubicBezTo>
                    <a:cubicBezTo>
                      <a:pt x="51" y="25"/>
                      <a:pt x="50" y="25"/>
                      <a:pt x="50" y="25"/>
                    </a:cubicBezTo>
                    <a:cubicBezTo>
                      <a:pt x="49" y="24"/>
                      <a:pt x="48" y="24"/>
                      <a:pt x="47" y="24"/>
                    </a:cubicBezTo>
                    <a:cubicBezTo>
                      <a:pt x="46" y="24"/>
                      <a:pt x="45" y="24"/>
                      <a:pt x="44" y="25"/>
                    </a:cubicBezTo>
                    <a:cubicBezTo>
                      <a:pt x="44" y="25"/>
                      <a:pt x="43" y="25"/>
                      <a:pt x="43" y="25"/>
                    </a:cubicBezTo>
                    <a:cubicBezTo>
                      <a:pt x="43" y="24"/>
                      <a:pt x="43" y="23"/>
                      <a:pt x="42" y="22"/>
                    </a:cubicBezTo>
                    <a:cubicBezTo>
                      <a:pt x="41" y="21"/>
                      <a:pt x="39" y="21"/>
                      <a:pt x="38" y="22"/>
                    </a:cubicBezTo>
                    <a:cubicBezTo>
                      <a:pt x="38" y="21"/>
                      <a:pt x="38" y="21"/>
                      <a:pt x="37" y="21"/>
                    </a:cubicBezTo>
                    <a:cubicBezTo>
                      <a:pt x="38" y="20"/>
                      <a:pt x="39" y="18"/>
                      <a:pt x="38" y="17"/>
                    </a:cubicBezTo>
                    <a:cubicBezTo>
                      <a:pt x="38" y="16"/>
                      <a:pt x="37" y="15"/>
                      <a:pt x="36" y="15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8" y="13"/>
                      <a:pt x="38" y="11"/>
                    </a:cubicBezTo>
                    <a:cubicBezTo>
                      <a:pt x="39" y="10"/>
                      <a:pt x="38" y="9"/>
                      <a:pt x="37" y="8"/>
                    </a:cubicBezTo>
                    <a:cubicBezTo>
                      <a:pt x="38" y="8"/>
                      <a:pt x="38" y="7"/>
                      <a:pt x="38" y="7"/>
                    </a:cubicBezTo>
                    <a:cubicBezTo>
                      <a:pt x="39" y="8"/>
                      <a:pt x="41" y="8"/>
                      <a:pt x="42" y="7"/>
                    </a:cubicBezTo>
                    <a:cubicBezTo>
                      <a:pt x="43" y="6"/>
                      <a:pt x="43" y="5"/>
                      <a:pt x="43" y="4"/>
                    </a:cubicBezTo>
                    <a:cubicBezTo>
                      <a:pt x="43" y="3"/>
                      <a:pt x="44" y="3"/>
                      <a:pt x="44" y="3"/>
                    </a:cubicBezTo>
                    <a:cubicBezTo>
                      <a:pt x="45" y="4"/>
                      <a:pt x="46" y="5"/>
                      <a:pt x="47" y="5"/>
                    </a:cubicBezTo>
                    <a:cubicBezTo>
                      <a:pt x="48" y="5"/>
                      <a:pt x="49" y="4"/>
                      <a:pt x="50" y="3"/>
                    </a:cubicBezTo>
                    <a:cubicBezTo>
                      <a:pt x="50" y="3"/>
                      <a:pt x="51" y="3"/>
                      <a:pt x="51" y="4"/>
                    </a:cubicBezTo>
                    <a:cubicBezTo>
                      <a:pt x="51" y="5"/>
                      <a:pt x="51" y="6"/>
                      <a:pt x="52" y="7"/>
                    </a:cubicBezTo>
                    <a:cubicBezTo>
                      <a:pt x="53" y="8"/>
                      <a:pt x="55" y="8"/>
                      <a:pt x="56" y="7"/>
                    </a:cubicBezTo>
                    <a:cubicBezTo>
                      <a:pt x="56" y="7"/>
                      <a:pt x="56" y="8"/>
                      <a:pt x="57" y="8"/>
                    </a:cubicBezTo>
                    <a:cubicBezTo>
                      <a:pt x="56" y="9"/>
                      <a:pt x="55" y="10"/>
                      <a:pt x="56" y="11"/>
                    </a:cubicBezTo>
                    <a:cubicBezTo>
                      <a:pt x="56" y="13"/>
                      <a:pt x="57" y="14"/>
                      <a:pt x="58" y="14"/>
                    </a:cubicBezTo>
                    <a:cubicBezTo>
                      <a:pt x="58" y="14"/>
                      <a:pt x="59" y="14"/>
                      <a:pt x="59" y="14"/>
                    </a:cubicBezTo>
                    <a:cubicBezTo>
                      <a:pt x="59" y="15"/>
                      <a:pt x="58" y="15"/>
                      <a:pt x="58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78" name="Freeform 33"/>
              <p:cNvSpPr>
                <a:spLocks noEditPoints="1"/>
              </p:cNvSpPr>
              <p:nvPr/>
            </p:nvSpPr>
            <p:spPr bwMode="auto">
              <a:xfrm>
                <a:off x="7948290" y="3894150"/>
                <a:ext cx="326659" cy="334627"/>
              </a:xfrm>
              <a:custGeom>
                <a:avLst/>
                <a:gdLst>
                  <a:gd name="T0" fmla="*/ 8 w 52"/>
                  <a:gd name="T1" fmla="*/ 19 h 53"/>
                  <a:gd name="T2" fmla="*/ 8 w 52"/>
                  <a:gd name="T3" fmla="*/ 19 h 53"/>
                  <a:gd name="T4" fmla="*/ 8 w 52"/>
                  <a:gd name="T5" fmla="*/ 18 h 53"/>
                  <a:gd name="T6" fmla="*/ 8 w 52"/>
                  <a:gd name="T7" fmla="*/ 17 h 53"/>
                  <a:gd name="T8" fmla="*/ 8 w 52"/>
                  <a:gd name="T9" fmla="*/ 17 h 53"/>
                  <a:gd name="T10" fmla="*/ 15 w 52"/>
                  <a:gd name="T11" fmla="*/ 10 h 53"/>
                  <a:gd name="T12" fmla="*/ 17 w 52"/>
                  <a:gd name="T13" fmla="*/ 10 h 53"/>
                  <a:gd name="T14" fmla="*/ 17 w 52"/>
                  <a:gd name="T15" fmla="*/ 12 h 53"/>
                  <a:gd name="T16" fmla="*/ 13 w 52"/>
                  <a:gd name="T17" fmla="*/ 17 h 53"/>
                  <a:gd name="T18" fmla="*/ 39 w 52"/>
                  <a:gd name="T19" fmla="*/ 17 h 53"/>
                  <a:gd name="T20" fmla="*/ 40 w 52"/>
                  <a:gd name="T21" fmla="*/ 18 h 53"/>
                  <a:gd name="T22" fmla="*/ 39 w 52"/>
                  <a:gd name="T23" fmla="*/ 20 h 53"/>
                  <a:gd name="T24" fmla="*/ 13 w 52"/>
                  <a:gd name="T25" fmla="*/ 20 h 53"/>
                  <a:gd name="T26" fmla="*/ 17 w 52"/>
                  <a:gd name="T27" fmla="*/ 24 h 53"/>
                  <a:gd name="T28" fmla="*/ 17 w 52"/>
                  <a:gd name="T29" fmla="*/ 26 h 53"/>
                  <a:gd name="T30" fmla="*/ 16 w 52"/>
                  <a:gd name="T31" fmla="*/ 26 h 53"/>
                  <a:gd name="T32" fmla="*/ 15 w 52"/>
                  <a:gd name="T33" fmla="*/ 26 h 53"/>
                  <a:gd name="T34" fmla="*/ 8 w 52"/>
                  <a:gd name="T35" fmla="*/ 19 h 53"/>
                  <a:gd name="T36" fmla="*/ 43 w 52"/>
                  <a:gd name="T37" fmla="*/ 34 h 53"/>
                  <a:gd name="T38" fmla="*/ 43 w 52"/>
                  <a:gd name="T39" fmla="*/ 34 h 53"/>
                  <a:gd name="T40" fmla="*/ 36 w 52"/>
                  <a:gd name="T41" fmla="*/ 27 h 53"/>
                  <a:gd name="T42" fmla="*/ 34 w 52"/>
                  <a:gd name="T43" fmla="*/ 27 h 53"/>
                  <a:gd name="T44" fmla="*/ 34 w 52"/>
                  <a:gd name="T45" fmla="*/ 29 h 53"/>
                  <a:gd name="T46" fmla="*/ 39 w 52"/>
                  <a:gd name="T47" fmla="*/ 33 h 53"/>
                  <a:gd name="T48" fmla="*/ 13 w 52"/>
                  <a:gd name="T49" fmla="*/ 33 h 53"/>
                  <a:gd name="T50" fmla="*/ 11 w 52"/>
                  <a:gd name="T51" fmla="*/ 35 h 53"/>
                  <a:gd name="T52" fmla="*/ 13 w 52"/>
                  <a:gd name="T53" fmla="*/ 36 h 53"/>
                  <a:gd name="T54" fmla="*/ 39 w 52"/>
                  <a:gd name="T55" fmla="*/ 36 h 53"/>
                  <a:gd name="T56" fmla="*/ 34 w 52"/>
                  <a:gd name="T57" fmla="*/ 41 h 53"/>
                  <a:gd name="T58" fmla="*/ 34 w 52"/>
                  <a:gd name="T59" fmla="*/ 43 h 53"/>
                  <a:gd name="T60" fmla="*/ 35 w 52"/>
                  <a:gd name="T61" fmla="*/ 43 h 53"/>
                  <a:gd name="T62" fmla="*/ 36 w 52"/>
                  <a:gd name="T63" fmla="*/ 43 h 53"/>
                  <a:gd name="T64" fmla="*/ 43 w 52"/>
                  <a:gd name="T65" fmla="*/ 36 h 53"/>
                  <a:gd name="T66" fmla="*/ 43 w 52"/>
                  <a:gd name="T67" fmla="*/ 36 h 53"/>
                  <a:gd name="T68" fmla="*/ 44 w 52"/>
                  <a:gd name="T69" fmla="*/ 35 h 53"/>
                  <a:gd name="T70" fmla="*/ 43 w 52"/>
                  <a:gd name="T71" fmla="*/ 34 h 53"/>
                  <a:gd name="T72" fmla="*/ 52 w 52"/>
                  <a:gd name="T73" fmla="*/ 7 h 53"/>
                  <a:gd name="T74" fmla="*/ 52 w 52"/>
                  <a:gd name="T75" fmla="*/ 45 h 53"/>
                  <a:gd name="T76" fmla="*/ 45 w 52"/>
                  <a:gd name="T77" fmla="*/ 53 h 53"/>
                  <a:gd name="T78" fmla="*/ 7 w 52"/>
                  <a:gd name="T79" fmla="*/ 53 h 53"/>
                  <a:gd name="T80" fmla="*/ 0 w 52"/>
                  <a:gd name="T81" fmla="*/ 45 h 53"/>
                  <a:gd name="T82" fmla="*/ 0 w 52"/>
                  <a:gd name="T83" fmla="*/ 7 h 53"/>
                  <a:gd name="T84" fmla="*/ 7 w 52"/>
                  <a:gd name="T85" fmla="*/ 0 h 53"/>
                  <a:gd name="T86" fmla="*/ 45 w 52"/>
                  <a:gd name="T87" fmla="*/ 0 h 53"/>
                  <a:gd name="T88" fmla="*/ 52 w 52"/>
                  <a:gd name="T89" fmla="*/ 7 h 53"/>
                  <a:gd name="T90" fmla="*/ 49 w 52"/>
                  <a:gd name="T91" fmla="*/ 7 h 53"/>
                  <a:gd name="T92" fmla="*/ 45 w 52"/>
                  <a:gd name="T93" fmla="*/ 3 h 53"/>
                  <a:gd name="T94" fmla="*/ 7 w 52"/>
                  <a:gd name="T95" fmla="*/ 3 h 53"/>
                  <a:gd name="T96" fmla="*/ 3 w 52"/>
                  <a:gd name="T97" fmla="*/ 7 h 53"/>
                  <a:gd name="T98" fmla="*/ 3 w 52"/>
                  <a:gd name="T99" fmla="*/ 45 h 53"/>
                  <a:gd name="T100" fmla="*/ 7 w 52"/>
                  <a:gd name="T101" fmla="*/ 50 h 53"/>
                  <a:gd name="T102" fmla="*/ 45 w 52"/>
                  <a:gd name="T103" fmla="*/ 50 h 53"/>
                  <a:gd name="T104" fmla="*/ 49 w 52"/>
                  <a:gd name="T105" fmla="*/ 45 h 53"/>
                  <a:gd name="T106" fmla="*/ 49 w 52"/>
                  <a:gd name="T107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53">
                    <a:moveTo>
                      <a:pt x="8" y="19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6" y="9"/>
                      <a:pt x="17" y="10"/>
                    </a:cubicBezTo>
                    <a:cubicBezTo>
                      <a:pt x="18" y="11"/>
                      <a:pt x="18" y="12"/>
                      <a:pt x="17" y="12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0" y="19"/>
                      <a:pt x="40" y="20"/>
                      <a:pt x="39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4"/>
                      <a:pt x="18" y="25"/>
                      <a:pt x="17" y="26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6" y="26"/>
                      <a:pt x="15" y="26"/>
                      <a:pt x="15" y="26"/>
                    </a:cubicBezTo>
                    <a:lnTo>
                      <a:pt x="8" y="19"/>
                    </a:lnTo>
                    <a:close/>
                    <a:moveTo>
                      <a:pt x="43" y="34"/>
                    </a:moveTo>
                    <a:cubicBezTo>
                      <a:pt x="43" y="34"/>
                      <a:pt x="43" y="34"/>
                      <a:pt x="43" y="34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6"/>
                      <a:pt x="35" y="26"/>
                      <a:pt x="34" y="27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3"/>
                      <a:pt x="11" y="34"/>
                      <a:pt x="11" y="35"/>
                    </a:cubicBezTo>
                    <a:cubicBezTo>
                      <a:pt x="11" y="36"/>
                      <a:pt x="12" y="36"/>
                      <a:pt x="13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1"/>
                      <a:pt x="34" y="42"/>
                      <a:pt x="34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5"/>
                      <a:pt x="44" y="35"/>
                    </a:cubicBezTo>
                    <a:cubicBezTo>
                      <a:pt x="44" y="35"/>
                      <a:pt x="44" y="34"/>
                      <a:pt x="43" y="34"/>
                    </a:cubicBezTo>
                    <a:close/>
                    <a:moveTo>
                      <a:pt x="52" y="7"/>
                    </a:move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49"/>
                      <a:pt x="49" y="53"/>
                      <a:pt x="45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49"/>
                      <a:pt x="0" y="4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4"/>
                      <a:pt x="52" y="7"/>
                    </a:cubicBezTo>
                    <a:close/>
                    <a:moveTo>
                      <a:pt x="49" y="7"/>
                    </a:moveTo>
                    <a:cubicBezTo>
                      <a:pt x="49" y="5"/>
                      <a:pt x="47" y="3"/>
                      <a:pt x="4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3"/>
                      <a:pt x="3" y="5"/>
                      <a:pt x="3" y="7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8"/>
                      <a:pt x="4" y="50"/>
                      <a:pt x="7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7" y="50"/>
                      <a:pt x="49" y="48"/>
                      <a:pt x="49" y="45"/>
                    </a:cubicBezTo>
                    <a:lnTo>
                      <a:pt x="4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79" name="Freeform 16"/>
              <p:cNvSpPr>
                <a:spLocks noEditPoints="1"/>
              </p:cNvSpPr>
              <p:nvPr/>
            </p:nvSpPr>
            <p:spPr bwMode="auto">
              <a:xfrm>
                <a:off x="4592949" y="5273553"/>
                <a:ext cx="357957" cy="394671"/>
              </a:xfrm>
              <a:custGeom>
                <a:avLst/>
                <a:gdLst>
                  <a:gd name="T0" fmla="*/ 33 w 66"/>
                  <a:gd name="T1" fmla="*/ 0 h 73"/>
                  <a:gd name="T2" fmla="*/ 26 w 66"/>
                  <a:gd name="T3" fmla="*/ 6 h 73"/>
                  <a:gd name="T4" fmla="*/ 39 w 66"/>
                  <a:gd name="T5" fmla="*/ 7 h 73"/>
                  <a:gd name="T6" fmla="*/ 28 w 66"/>
                  <a:gd name="T7" fmla="*/ 5 h 73"/>
                  <a:gd name="T8" fmla="*/ 33 w 66"/>
                  <a:gd name="T9" fmla="*/ 1 h 73"/>
                  <a:gd name="T10" fmla="*/ 28 w 66"/>
                  <a:gd name="T11" fmla="*/ 5 h 73"/>
                  <a:gd name="T12" fmla="*/ 50 w 66"/>
                  <a:gd name="T13" fmla="*/ 13 h 73"/>
                  <a:gd name="T14" fmla="*/ 55 w 66"/>
                  <a:gd name="T15" fmla="*/ 15 h 73"/>
                  <a:gd name="T16" fmla="*/ 54 w 66"/>
                  <a:gd name="T17" fmla="*/ 8 h 73"/>
                  <a:gd name="T18" fmla="*/ 45 w 66"/>
                  <a:gd name="T19" fmla="*/ 8 h 73"/>
                  <a:gd name="T20" fmla="*/ 49 w 66"/>
                  <a:gd name="T21" fmla="*/ 11 h 73"/>
                  <a:gd name="T22" fmla="*/ 33 w 66"/>
                  <a:gd name="T23" fmla="*/ 7 h 73"/>
                  <a:gd name="T24" fmla="*/ 17 w 66"/>
                  <a:gd name="T25" fmla="*/ 12 h 73"/>
                  <a:gd name="T26" fmla="*/ 21 w 66"/>
                  <a:gd name="T27" fmla="*/ 8 h 73"/>
                  <a:gd name="T28" fmla="*/ 14 w 66"/>
                  <a:gd name="T29" fmla="*/ 6 h 73"/>
                  <a:gd name="T30" fmla="*/ 10 w 66"/>
                  <a:gd name="T31" fmla="*/ 15 h 73"/>
                  <a:gd name="T32" fmla="*/ 15 w 66"/>
                  <a:gd name="T33" fmla="*/ 12 h 73"/>
                  <a:gd name="T34" fmla="*/ 15 w 66"/>
                  <a:gd name="T35" fmla="*/ 13 h 73"/>
                  <a:gd name="T36" fmla="*/ 0 w 66"/>
                  <a:gd name="T37" fmla="*/ 35 h 73"/>
                  <a:gd name="T38" fmla="*/ 4 w 66"/>
                  <a:gd name="T39" fmla="*/ 43 h 73"/>
                  <a:gd name="T40" fmla="*/ 14 w 66"/>
                  <a:gd name="T41" fmla="*/ 60 h 73"/>
                  <a:gd name="T42" fmla="*/ 11 w 66"/>
                  <a:gd name="T43" fmla="*/ 68 h 73"/>
                  <a:gd name="T44" fmla="*/ 12 w 66"/>
                  <a:gd name="T45" fmla="*/ 73 h 73"/>
                  <a:gd name="T46" fmla="*/ 15 w 66"/>
                  <a:gd name="T47" fmla="*/ 70 h 73"/>
                  <a:gd name="T48" fmla="*/ 20 w 66"/>
                  <a:gd name="T49" fmla="*/ 63 h 73"/>
                  <a:gd name="T50" fmla="*/ 46 w 66"/>
                  <a:gd name="T51" fmla="*/ 63 h 73"/>
                  <a:gd name="T52" fmla="*/ 52 w 66"/>
                  <a:gd name="T53" fmla="*/ 70 h 73"/>
                  <a:gd name="T54" fmla="*/ 57 w 66"/>
                  <a:gd name="T55" fmla="*/ 71 h 73"/>
                  <a:gd name="T56" fmla="*/ 56 w 66"/>
                  <a:gd name="T57" fmla="*/ 67 h 73"/>
                  <a:gd name="T58" fmla="*/ 62 w 66"/>
                  <a:gd name="T59" fmla="*/ 43 h 73"/>
                  <a:gd name="T60" fmla="*/ 66 w 66"/>
                  <a:gd name="T61" fmla="*/ 35 h 73"/>
                  <a:gd name="T62" fmla="*/ 2 w 66"/>
                  <a:gd name="T63" fmla="*/ 38 h 73"/>
                  <a:gd name="T64" fmla="*/ 3 w 66"/>
                  <a:gd name="T65" fmla="*/ 32 h 73"/>
                  <a:gd name="T66" fmla="*/ 3 w 66"/>
                  <a:gd name="T67" fmla="*/ 41 h 73"/>
                  <a:gd name="T68" fmla="*/ 47 w 66"/>
                  <a:gd name="T69" fmla="*/ 8 h 73"/>
                  <a:gd name="T70" fmla="*/ 53 w 66"/>
                  <a:gd name="T71" fmla="*/ 10 h 73"/>
                  <a:gd name="T72" fmla="*/ 47 w 66"/>
                  <a:gd name="T73" fmla="*/ 8 h 73"/>
                  <a:gd name="T74" fmla="*/ 12 w 66"/>
                  <a:gd name="T75" fmla="*/ 10 h 73"/>
                  <a:gd name="T76" fmla="*/ 17 w 66"/>
                  <a:gd name="T77" fmla="*/ 7 h 73"/>
                  <a:gd name="T78" fmla="*/ 11 w 66"/>
                  <a:gd name="T79" fmla="*/ 13 h 73"/>
                  <a:gd name="T80" fmla="*/ 12 w 66"/>
                  <a:gd name="T81" fmla="*/ 66 h 73"/>
                  <a:gd name="T82" fmla="*/ 17 w 66"/>
                  <a:gd name="T83" fmla="*/ 64 h 73"/>
                  <a:gd name="T84" fmla="*/ 53 w 66"/>
                  <a:gd name="T85" fmla="*/ 66 h 73"/>
                  <a:gd name="T86" fmla="*/ 48 w 66"/>
                  <a:gd name="T87" fmla="*/ 64 h 73"/>
                  <a:gd name="T88" fmla="*/ 53 w 66"/>
                  <a:gd name="T89" fmla="*/ 66 h 73"/>
                  <a:gd name="T90" fmla="*/ 6 w 66"/>
                  <a:gd name="T91" fmla="*/ 37 h 73"/>
                  <a:gd name="T92" fmla="*/ 60 w 66"/>
                  <a:gd name="T93" fmla="*/ 37 h 73"/>
                  <a:gd name="T94" fmla="*/ 64 w 66"/>
                  <a:gd name="T95" fmla="*/ 38 h 73"/>
                  <a:gd name="T96" fmla="*/ 62 w 66"/>
                  <a:gd name="T97" fmla="*/ 37 h 73"/>
                  <a:gd name="T98" fmla="*/ 64 w 66"/>
                  <a:gd name="T99" fmla="*/ 35 h 73"/>
                  <a:gd name="T100" fmla="*/ 33 w 66"/>
                  <a:gd name="T101" fmla="*/ 12 h 73"/>
                  <a:gd name="T102" fmla="*/ 33 w 66"/>
                  <a:gd name="T103" fmla="*/ 61 h 73"/>
                  <a:gd name="T104" fmla="*/ 33 w 66"/>
                  <a:gd name="T105" fmla="*/ 12 h 73"/>
                  <a:gd name="T106" fmla="*/ 10 w 66"/>
                  <a:gd name="T107" fmla="*/ 37 h 73"/>
                  <a:gd name="T108" fmla="*/ 56 w 66"/>
                  <a:gd name="T109" fmla="*/ 37 h 73"/>
                  <a:gd name="T110" fmla="*/ 36 w 66"/>
                  <a:gd name="T111" fmla="*/ 35 h 73"/>
                  <a:gd name="T112" fmla="*/ 49 w 66"/>
                  <a:gd name="T113" fmla="*/ 38 h 73"/>
                  <a:gd name="T114" fmla="*/ 32 w 66"/>
                  <a:gd name="T115" fmla="*/ 40 h 73"/>
                  <a:gd name="T116" fmla="*/ 31 w 66"/>
                  <a:gd name="T117" fmla="*/ 32 h 73"/>
                  <a:gd name="T118" fmla="*/ 34 w 66"/>
                  <a:gd name="T119" fmla="*/ 16 h 73"/>
                  <a:gd name="T120" fmla="*/ 36 w 66"/>
                  <a:gd name="T121" fmla="*/ 3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6" h="73">
                    <a:moveTo>
                      <a:pt x="39" y="6"/>
                    </a:moveTo>
                    <a:cubicBezTo>
                      <a:pt x="39" y="2"/>
                      <a:pt x="37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6" y="2"/>
                      <a:pt x="26" y="6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39" y="7"/>
                      <a:pt x="39" y="7"/>
                      <a:pt x="39" y="7"/>
                    </a:cubicBezTo>
                    <a:lnTo>
                      <a:pt x="39" y="6"/>
                    </a:lnTo>
                    <a:close/>
                    <a:moveTo>
                      <a:pt x="28" y="5"/>
                    </a:moveTo>
                    <a:cubicBezTo>
                      <a:pt x="28" y="3"/>
                      <a:pt x="30" y="1"/>
                      <a:pt x="32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5" y="1"/>
                      <a:pt x="37" y="3"/>
                      <a:pt x="38" y="5"/>
                    </a:cubicBezTo>
                    <a:lnTo>
                      <a:pt x="28" y="5"/>
                    </a:lnTo>
                    <a:close/>
                    <a:moveTo>
                      <a:pt x="62" y="30"/>
                    </a:moveTo>
                    <a:cubicBezTo>
                      <a:pt x="60" y="23"/>
                      <a:pt x="56" y="17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7" y="13"/>
                      <a:pt x="56" y="10"/>
                      <a:pt x="54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9" y="5"/>
                      <a:pt x="46" y="6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4" y="9"/>
                      <a:pt x="39" y="7"/>
                      <a:pt x="33" y="7"/>
                    </a:cubicBezTo>
                    <a:cubicBezTo>
                      <a:pt x="27" y="7"/>
                      <a:pt x="21" y="9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6"/>
                      <a:pt x="17" y="5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10"/>
                      <a:pt x="9" y="13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7"/>
                      <a:pt x="5" y="23"/>
                      <a:pt x="4" y="30"/>
                    </a:cubicBezTo>
                    <a:cubicBezTo>
                      <a:pt x="2" y="31"/>
                      <a:pt x="0" y="33"/>
                      <a:pt x="0" y="3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4" y="43"/>
                    </a:cubicBezTo>
                    <a:cubicBezTo>
                      <a:pt x="5" y="50"/>
                      <a:pt x="9" y="56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4" y="65"/>
                      <a:pt x="28" y="66"/>
                      <a:pt x="33" y="66"/>
                    </a:cubicBezTo>
                    <a:cubicBezTo>
                      <a:pt x="37" y="66"/>
                      <a:pt x="42" y="65"/>
                      <a:pt x="46" y="63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7" y="56"/>
                      <a:pt x="60" y="50"/>
                      <a:pt x="62" y="43"/>
                    </a:cubicBezTo>
                    <a:cubicBezTo>
                      <a:pt x="64" y="43"/>
                      <a:pt x="66" y="41"/>
                      <a:pt x="66" y="38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3"/>
                      <a:pt x="64" y="31"/>
                      <a:pt x="62" y="30"/>
                    </a:cubicBezTo>
                    <a:close/>
                    <a:moveTo>
                      <a:pt x="2" y="38"/>
                    </a:moveTo>
                    <a:cubicBezTo>
                      <a:pt x="2" y="35"/>
                      <a:pt x="2" y="35"/>
                      <a:pt x="2" y="35"/>
                    </a:cubicBezTo>
                    <a:cubicBezTo>
                      <a:pt x="2" y="34"/>
                      <a:pt x="2" y="33"/>
                      <a:pt x="3" y="32"/>
                    </a:cubicBezTo>
                    <a:cubicBezTo>
                      <a:pt x="3" y="34"/>
                      <a:pt x="3" y="35"/>
                      <a:pt x="3" y="37"/>
                    </a:cubicBezTo>
                    <a:cubicBezTo>
                      <a:pt x="3" y="38"/>
                      <a:pt x="3" y="40"/>
                      <a:pt x="3" y="41"/>
                    </a:cubicBezTo>
                    <a:cubicBezTo>
                      <a:pt x="2" y="41"/>
                      <a:pt x="2" y="40"/>
                      <a:pt x="2" y="38"/>
                    </a:cubicBezTo>
                    <a:close/>
                    <a:moveTo>
                      <a:pt x="47" y="8"/>
                    </a:moveTo>
                    <a:cubicBezTo>
                      <a:pt x="48" y="7"/>
                      <a:pt x="49" y="7"/>
                      <a:pt x="50" y="8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0"/>
                      <a:pt x="55" y="12"/>
                      <a:pt x="54" y="13"/>
                    </a:cubicBezTo>
                    <a:lnTo>
                      <a:pt x="47" y="8"/>
                    </a:lnTo>
                    <a:close/>
                    <a:moveTo>
                      <a:pt x="11" y="13"/>
                    </a:moveTo>
                    <a:cubicBezTo>
                      <a:pt x="11" y="12"/>
                      <a:pt x="11" y="10"/>
                      <a:pt x="12" y="10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7" y="7"/>
                    </a:cubicBezTo>
                    <a:cubicBezTo>
                      <a:pt x="18" y="7"/>
                      <a:pt x="18" y="8"/>
                      <a:pt x="19" y="8"/>
                    </a:cubicBezTo>
                    <a:lnTo>
                      <a:pt x="11" y="13"/>
                    </a:lnTo>
                    <a:close/>
                    <a:moveTo>
                      <a:pt x="15" y="68"/>
                    </a:moveTo>
                    <a:cubicBezTo>
                      <a:pt x="12" y="66"/>
                      <a:pt x="12" y="66"/>
                      <a:pt x="12" y="66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4"/>
                      <a:pt x="17" y="64"/>
                      <a:pt x="17" y="64"/>
                    </a:cubicBezTo>
                    <a:lnTo>
                      <a:pt x="15" y="68"/>
                    </a:lnTo>
                    <a:close/>
                    <a:moveTo>
                      <a:pt x="53" y="66"/>
                    </a:moveTo>
                    <a:cubicBezTo>
                      <a:pt x="51" y="68"/>
                      <a:pt x="51" y="68"/>
                      <a:pt x="51" y="68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2"/>
                      <a:pt x="50" y="62"/>
                      <a:pt x="50" y="62"/>
                    </a:cubicBezTo>
                    <a:lnTo>
                      <a:pt x="53" y="66"/>
                    </a:lnTo>
                    <a:close/>
                    <a:moveTo>
                      <a:pt x="33" y="64"/>
                    </a:moveTo>
                    <a:cubicBezTo>
                      <a:pt x="18" y="64"/>
                      <a:pt x="6" y="52"/>
                      <a:pt x="6" y="37"/>
                    </a:cubicBezTo>
                    <a:cubicBezTo>
                      <a:pt x="6" y="22"/>
                      <a:pt x="18" y="10"/>
                      <a:pt x="33" y="10"/>
                    </a:cubicBezTo>
                    <a:cubicBezTo>
                      <a:pt x="48" y="10"/>
                      <a:pt x="60" y="22"/>
                      <a:pt x="60" y="37"/>
                    </a:cubicBezTo>
                    <a:cubicBezTo>
                      <a:pt x="60" y="52"/>
                      <a:pt x="48" y="64"/>
                      <a:pt x="33" y="64"/>
                    </a:cubicBezTo>
                    <a:close/>
                    <a:moveTo>
                      <a:pt x="64" y="38"/>
                    </a:moveTo>
                    <a:cubicBezTo>
                      <a:pt x="64" y="40"/>
                      <a:pt x="63" y="41"/>
                      <a:pt x="62" y="41"/>
                    </a:cubicBezTo>
                    <a:cubicBezTo>
                      <a:pt x="62" y="40"/>
                      <a:pt x="62" y="38"/>
                      <a:pt x="62" y="37"/>
                    </a:cubicBezTo>
                    <a:cubicBezTo>
                      <a:pt x="62" y="35"/>
                      <a:pt x="62" y="34"/>
                      <a:pt x="62" y="32"/>
                    </a:cubicBezTo>
                    <a:cubicBezTo>
                      <a:pt x="63" y="33"/>
                      <a:pt x="64" y="34"/>
                      <a:pt x="64" y="35"/>
                    </a:cubicBezTo>
                    <a:lnTo>
                      <a:pt x="64" y="38"/>
                    </a:lnTo>
                    <a:close/>
                    <a:moveTo>
                      <a:pt x="33" y="12"/>
                    </a:moveTo>
                    <a:cubicBezTo>
                      <a:pt x="19" y="12"/>
                      <a:pt x="8" y="23"/>
                      <a:pt x="8" y="37"/>
                    </a:cubicBezTo>
                    <a:cubicBezTo>
                      <a:pt x="8" y="50"/>
                      <a:pt x="19" y="61"/>
                      <a:pt x="33" y="61"/>
                    </a:cubicBezTo>
                    <a:cubicBezTo>
                      <a:pt x="46" y="61"/>
                      <a:pt x="57" y="50"/>
                      <a:pt x="57" y="37"/>
                    </a:cubicBezTo>
                    <a:cubicBezTo>
                      <a:pt x="57" y="23"/>
                      <a:pt x="46" y="12"/>
                      <a:pt x="33" y="12"/>
                    </a:cubicBezTo>
                    <a:close/>
                    <a:moveTo>
                      <a:pt x="33" y="60"/>
                    </a:moveTo>
                    <a:cubicBezTo>
                      <a:pt x="20" y="60"/>
                      <a:pt x="10" y="49"/>
                      <a:pt x="10" y="37"/>
                    </a:cubicBezTo>
                    <a:cubicBezTo>
                      <a:pt x="10" y="24"/>
                      <a:pt x="20" y="14"/>
                      <a:pt x="33" y="14"/>
                    </a:cubicBezTo>
                    <a:cubicBezTo>
                      <a:pt x="45" y="14"/>
                      <a:pt x="56" y="24"/>
                      <a:pt x="56" y="37"/>
                    </a:cubicBezTo>
                    <a:cubicBezTo>
                      <a:pt x="56" y="49"/>
                      <a:pt x="45" y="60"/>
                      <a:pt x="33" y="60"/>
                    </a:cubicBezTo>
                    <a:close/>
                    <a:moveTo>
                      <a:pt x="36" y="35"/>
                    </a:move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5" y="40"/>
                      <a:pt x="34" y="40"/>
                      <a:pt x="32" y="40"/>
                    </a:cubicBezTo>
                    <a:cubicBezTo>
                      <a:pt x="30" y="40"/>
                      <a:pt x="28" y="39"/>
                      <a:pt x="28" y="36"/>
                    </a:cubicBezTo>
                    <a:cubicBezTo>
                      <a:pt x="28" y="34"/>
                      <a:pt x="29" y="33"/>
                      <a:pt x="31" y="32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6" y="34"/>
                      <a:pt x="36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80" name="Freeform 30"/>
              <p:cNvSpPr>
                <a:spLocks noEditPoints="1"/>
              </p:cNvSpPr>
              <p:nvPr/>
            </p:nvSpPr>
            <p:spPr bwMode="auto">
              <a:xfrm>
                <a:off x="4059023" y="5187459"/>
                <a:ext cx="380904" cy="361535"/>
              </a:xfrm>
              <a:custGeom>
                <a:avLst/>
                <a:gdLst>
                  <a:gd name="T0" fmla="*/ 75 w 75"/>
                  <a:gd name="T1" fmla="*/ 27 h 71"/>
                  <a:gd name="T2" fmla="*/ 69 w 75"/>
                  <a:gd name="T3" fmla="*/ 14 h 71"/>
                  <a:gd name="T4" fmla="*/ 64 w 75"/>
                  <a:gd name="T5" fmla="*/ 0 h 71"/>
                  <a:gd name="T6" fmla="*/ 5 w 75"/>
                  <a:gd name="T7" fmla="*/ 11 h 71"/>
                  <a:gd name="T8" fmla="*/ 1 w 75"/>
                  <a:gd name="T9" fmla="*/ 26 h 71"/>
                  <a:gd name="T10" fmla="*/ 0 w 75"/>
                  <a:gd name="T11" fmla="*/ 31 h 71"/>
                  <a:gd name="T12" fmla="*/ 1 w 75"/>
                  <a:gd name="T13" fmla="*/ 65 h 71"/>
                  <a:gd name="T14" fmla="*/ 70 w 75"/>
                  <a:gd name="T15" fmla="*/ 71 h 71"/>
                  <a:gd name="T16" fmla="*/ 70 w 75"/>
                  <a:gd name="T17" fmla="*/ 61 h 71"/>
                  <a:gd name="T18" fmla="*/ 4 w 75"/>
                  <a:gd name="T19" fmla="*/ 26 h 71"/>
                  <a:gd name="T20" fmla="*/ 71 w 75"/>
                  <a:gd name="T21" fmla="*/ 26 h 71"/>
                  <a:gd name="T22" fmla="*/ 58 w 75"/>
                  <a:gd name="T23" fmla="*/ 33 h 71"/>
                  <a:gd name="T24" fmla="*/ 54 w 75"/>
                  <a:gd name="T25" fmla="*/ 28 h 71"/>
                  <a:gd name="T26" fmla="*/ 52 w 75"/>
                  <a:gd name="T27" fmla="*/ 31 h 71"/>
                  <a:gd name="T28" fmla="*/ 44 w 75"/>
                  <a:gd name="T29" fmla="*/ 31 h 71"/>
                  <a:gd name="T30" fmla="*/ 52 w 75"/>
                  <a:gd name="T31" fmla="*/ 31 h 71"/>
                  <a:gd name="T32" fmla="*/ 37 w 75"/>
                  <a:gd name="T33" fmla="*/ 33 h 71"/>
                  <a:gd name="T34" fmla="*/ 42 w 75"/>
                  <a:gd name="T35" fmla="*/ 28 h 71"/>
                  <a:gd name="T36" fmla="*/ 28 w 75"/>
                  <a:gd name="T37" fmla="*/ 33 h 71"/>
                  <a:gd name="T38" fmla="*/ 23 w 75"/>
                  <a:gd name="T39" fmla="*/ 28 h 71"/>
                  <a:gd name="T40" fmla="*/ 21 w 75"/>
                  <a:gd name="T41" fmla="*/ 28 h 71"/>
                  <a:gd name="T42" fmla="*/ 17 w 75"/>
                  <a:gd name="T43" fmla="*/ 33 h 71"/>
                  <a:gd name="T44" fmla="*/ 21 w 75"/>
                  <a:gd name="T45" fmla="*/ 28 h 71"/>
                  <a:gd name="T46" fmla="*/ 18 w 75"/>
                  <a:gd name="T47" fmla="*/ 35 h 71"/>
                  <a:gd name="T48" fmla="*/ 28 w 75"/>
                  <a:gd name="T49" fmla="*/ 35 h 71"/>
                  <a:gd name="T50" fmla="*/ 38 w 75"/>
                  <a:gd name="T51" fmla="*/ 35 h 71"/>
                  <a:gd name="T52" fmla="*/ 48 w 75"/>
                  <a:gd name="T53" fmla="*/ 35 h 71"/>
                  <a:gd name="T54" fmla="*/ 58 w 75"/>
                  <a:gd name="T55" fmla="*/ 35 h 71"/>
                  <a:gd name="T56" fmla="*/ 67 w 75"/>
                  <a:gd name="T57" fmla="*/ 62 h 71"/>
                  <a:gd name="T58" fmla="*/ 29 w 75"/>
                  <a:gd name="T59" fmla="*/ 40 h 71"/>
                  <a:gd name="T60" fmla="*/ 13 w 75"/>
                  <a:gd name="T61" fmla="*/ 62 h 71"/>
                  <a:gd name="T62" fmla="*/ 12 w 75"/>
                  <a:gd name="T63" fmla="*/ 33 h 71"/>
                  <a:gd name="T64" fmla="*/ 28 w 75"/>
                  <a:gd name="T65" fmla="*/ 42 h 71"/>
                  <a:gd name="T66" fmla="*/ 68 w 75"/>
                  <a:gd name="T67" fmla="*/ 33 h 71"/>
                  <a:gd name="T68" fmla="*/ 64 w 75"/>
                  <a:gd name="T69" fmla="*/ 28 h 71"/>
                  <a:gd name="T70" fmla="*/ 68 w 75"/>
                  <a:gd name="T71" fmla="*/ 33 h 71"/>
                  <a:gd name="T72" fmla="*/ 11 w 75"/>
                  <a:gd name="T73" fmla="*/ 14 h 71"/>
                  <a:gd name="T74" fmla="*/ 11 w 75"/>
                  <a:gd name="T75" fmla="*/ 3 h 71"/>
                  <a:gd name="T76" fmla="*/ 67 w 75"/>
                  <a:gd name="T77" fmla="*/ 11 h 71"/>
                  <a:gd name="T78" fmla="*/ 11 w 75"/>
                  <a:gd name="T79" fmla="*/ 31 h 71"/>
                  <a:gd name="T80" fmla="*/ 3 w 75"/>
                  <a:gd name="T81" fmla="*/ 31 h 71"/>
                  <a:gd name="T82" fmla="*/ 4 w 75"/>
                  <a:gd name="T83" fmla="*/ 65 h 71"/>
                  <a:gd name="T84" fmla="*/ 29 w 75"/>
                  <a:gd name="T85" fmla="*/ 64 h 71"/>
                  <a:gd name="T86" fmla="*/ 71 w 75"/>
                  <a:gd name="T87" fmla="*/ 67 h 71"/>
                  <a:gd name="T88" fmla="*/ 4 w 75"/>
                  <a:gd name="T89" fmla="*/ 67 h 71"/>
                  <a:gd name="T90" fmla="*/ 62 w 75"/>
                  <a:gd name="T91" fmla="*/ 56 h 71"/>
                  <a:gd name="T92" fmla="*/ 39 w 75"/>
                  <a:gd name="T93" fmla="*/ 40 h 71"/>
                  <a:gd name="T94" fmla="*/ 39 w 75"/>
                  <a:gd name="T95" fmla="*/ 57 h 71"/>
                  <a:gd name="T96" fmla="*/ 60 w 75"/>
                  <a:gd name="T97" fmla="*/ 5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" h="71">
                    <a:moveTo>
                      <a:pt x="75" y="31"/>
                    </a:move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6"/>
                      <a:pt x="75" y="26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70" y="13"/>
                      <a:pt x="70" y="12"/>
                      <a:pt x="70" y="11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70" y="2"/>
                      <a:pt x="67" y="0"/>
                      <a:pt x="6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5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3" y="61"/>
                      <a:pt x="1" y="63"/>
                      <a:pt x="1" y="65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9"/>
                      <a:pt x="3" y="71"/>
                      <a:pt x="6" y="71"/>
                    </a:cubicBezTo>
                    <a:cubicBezTo>
                      <a:pt x="70" y="71"/>
                      <a:pt x="70" y="71"/>
                      <a:pt x="70" y="71"/>
                    </a:cubicBezTo>
                    <a:cubicBezTo>
                      <a:pt x="72" y="71"/>
                      <a:pt x="74" y="69"/>
                      <a:pt x="74" y="67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3"/>
                      <a:pt x="72" y="61"/>
                      <a:pt x="70" y="6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3" y="36"/>
                      <a:pt x="75" y="33"/>
                      <a:pt x="75" y="31"/>
                    </a:cubicBezTo>
                    <a:close/>
                    <a:moveTo>
                      <a:pt x="4" y="2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71" y="26"/>
                      <a:pt x="71" y="26"/>
                      <a:pt x="71" y="26"/>
                    </a:cubicBezTo>
                    <a:lnTo>
                      <a:pt x="4" y="26"/>
                    </a:lnTo>
                    <a:close/>
                    <a:moveTo>
                      <a:pt x="62" y="31"/>
                    </a:moveTo>
                    <a:cubicBezTo>
                      <a:pt x="62" y="32"/>
                      <a:pt x="60" y="33"/>
                      <a:pt x="58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5" y="33"/>
                      <a:pt x="54" y="32"/>
                      <a:pt x="54" y="3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62" y="28"/>
                      <a:pt x="62" y="28"/>
                      <a:pt x="62" y="28"/>
                    </a:cubicBezTo>
                    <a:lnTo>
                      <a:pt x="62" y="31"/>
                    </a:lnTo>
                    <a:close/>
                    <a:moveTo>
                      <a:pt x="52" y="31"/>
                    </a:moveTo>
                    <a:cubicBezTo>
                      <a:pt x="52" y="32"/>
                      <a:pt x="50" y="33"/>
                      <a:pt x="48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5" y="33"/>
                      <a:pt x="44" y="32"/>
                      <a:pt x="44" y="31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52" y="28"/>
                      <a:pt x="52" y="28"/>
                      <a:pt x="52" y="28"/>
                    </a:cubicBezTo>
                    <a:lnTo>
                      <a:pt x="52" y="31"/>
                    </a:lnTo>
                    <a:close/>
                    <a:moveTo>
                      <a:pt x="42" y="31"/>
                    </a:moveTo>
                    <a:cubicBezTo>
                      <a:pt x="42" y="32"/>
                      <a:pt x="40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4" y="32"/>
                      <a:pt x="34" y="3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2" y="28"/>
                      <a:pt x="42" y="28"/>
                      <a:pt x="42" y="28"/>
                    </a:cubicBezTo>
                    <a:lnTo>
                      <a:pt x="42" y="31"/>
                    </a:lnTo>
                    <a:close/>
                    <a:moveTo>
                      <a:pt x="32" y="31"/>
                    </a:moveTo>
                    <a:cubicBezTo>
                      <a:pt x="32" y="32"/>
                      <a:pt x="30" y="33"/>
                      <a:pt x="28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3" y="32"/>
                      <a:pt x="23" y="31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32" y="28"/>
                      <a:pt x="32" y="28"/>
                      <a:pt x="32" y="28"/>
                    </a:cubicBezTo>
                    <a:lnTo>
                      <a:pt x="32" y="31"/>
                    </a:lnTo>
                    <a:close/>
                    <a:moveTo>
                      <a:pt x="21" y="28"/>
                    </a:move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0" y="33"/>
                      <a:pt x="18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5" y="33"/>
                      <a:pt x="13" y="32"/>
                      <a:pt x="13" y="31"/>
                    </a:cubicBezTo>
                    <a:cubicBezTo>
                      <a:pt x="13" y="28"/>
                      <a:pt x="13" y="28"/>
                      <a:pt x="13" y="28"/>
                    </a:cubicBezTo>
                    <a:lnTo>
                      <a:pt x="21" y="28"/>
                    </a:lnTo>
                    <a:close/>
                    <a:moveTo>
                      <a:pt x="12" y="33"/>
                    </a:moveTo>
                    <a:cubicBezTo>
                      <a:pt x="13" y="35"/>
                      <a:pt x="15" y="35"/>
                      <a:pt x="17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3" y="35"/>
                      <a:pt x="25" y="35"/>
                      <a:pt x="27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0" y="35"/>
                      <a:pt x="32" y="35"/>
                      <a:pt x="33" y="33"/>
                    </a:cubicBezTo>
                    <a:cubicBezTo>
                      <a:pt x="34" y="35"/>
                      <a:pt x="35" y="35"/>
                      <a:pt x="37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40" y="35"/>
                      <a:pt x="42" y="35"/>
                      <a:pt x="43" y="33"/>
                    </a:cubicBezTo>
                    <a:cubicBezTo>
                      <a:pt x="44" y="35"/>
                      <a:pt x="45" y="35"/>
                      <a:pt x="47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2" y="35"/>
                      <a:pt x="53" y="33"/>
                    </a:cubicBezTo>
                    <a:cubicBezTo>
                      <a:pt x="54" y="35"/>
                      <a:pt x="55" y="35"/>
                      <a:pt x="57" y="35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60" y="35"/>
                      <a:pt x="62" y="35"/>
                      <a:pt x="63" y="33"/>
                    </a:cubicBezTo>
                    <a:cubicBezTo>
                      <a:pt x="64" y="35"/>
                      <a:pt x="65" y="35"/>
                      <a:pt x="67" y="35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0"/>
                      <a:pt x="30" y="40"/>
                      <a:pt x="29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1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5"/>
                      <a:pt x="11" y="35"/>
                      <a:pt x="12" y="33"/>
                    </a:cubicBezTo>
                    <a:close/>
                    <a:moveTo>
                      <a:pt x="15" y="62"/>
                    </a:moveTo>
                    <a:cubicBezTo>
                      <a:pt x="15" y="42"/>
                      <a:pt x="15" y="42"/>
                      <a:pt x="1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62"/>
                      <a:pt x="28" y="62"/>
                      <a:pt x="28" y="62"/>
                    </a:cubicBezTo>
                    <a:lnTo>
                      <a:pt x="15" y="62"/>
                    </a:lnTo>
                    <a:close/>
                    <a:moveTo>
                      <a:pt x="68" y="33"/>
                    </a:moveTo>
                    <a:cubicBezTo>
                      <a:pt x="67" y="33"/>
                      <a:pt x="67" y="33"/>
                      <a:pt x="67" y="33"/>
                    </a:cubicBezTo>
                    <a:cubicBezTo>
                      <a:pt x="65" y="33"/>
                      <a:pt x="64" y="32"/>
                      <a:pt x="64" y="31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32"/>
                      <a:pt x="70" y="33"/>
                      <a:pt x="68" y="33"/>
                    </a:cubicBezTo>
                    <a:close/>
                    <a:moveTo>
                      <a:pt x="67" y="11"/>
                    </a:moveTo>
                    <a:cubicBezTo>
                      <a:pt x="67" y="13"/>
                      <a:pt x="66" y="14"/>
                      <a:pt x="6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9" y="14"/>
                      <a:pt x="8" y="13"/>
                      <a:pt x="8" y="1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9" y="3"/>
                      <a:pt x="11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7" y="4"/>
                      <a:pt x="67" y="5"/>
                    </a:cubicBezTo>
                    <a:lnTo>
                      <a:pt x="67" y="11"/>
                    </a:lnTo>
                    <a:close/>
                    <a:moveTo>
                      <a:pt x="3" y="28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2"/>
                      <a:pt x="10" y="33"/>
                      <a:pt x="8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3"/>
                      <a:pt x="3" y="32"/>
                      <a:pt x="3" y="31"/>
                    </a:cubicBezTo>
                    <a:lnTo>
                      <a:pt x="3" y="28"/>
                    </a:lnTo>
                    <a:close/>
                    <a:moveTo>
                      <a:pt x="4" y="67"/>
                    </a:move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5" y="64"/>
                      <a:pt x="6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4"/>
                      <a:pt x="71" y="65"/>
                      <a:pt x="71" y="65"/>
                    </a:cubicBezTo>
                    <a:cubicBezTo>
                      <a:pt x="71" y="67"/>
                      <a:pt x="71" y="67"/>
                      <a:pt x="71" y="67"/>
                    </a:cubicBezTo>
                    <a:cubicBezTo>
                      <a:pt x="71" y="68"/>
                      <a:pt x="70" y="68"/>
                      <a:pt x="70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5" y="68"/>
                      <a:pt x="4" y="68"/>
                      <a:pt x="4" y="67"/>
                    </a:cubicBezTo>
                    <a:close/>
                    <a:moveTo>
                      <a:pt x="39" y="57"/>
                    </a:moveTo>
                    <a:cubicBezTo>
                      <a:pt x="61" y="57"/>
                      <a:pt x="61" y="57"/>
                      <a:pt x="61" y="57"/>
                    </a:cubicBezTo>
                    <a:cubicBezTo>
                      <a:pt x="62" y="57"/>
                      <a:pt x="62" y="56"/>
                      <a:pt x="62" y="56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0"/>
                      <a:pt x="62" y="40"/>
                      <a:pt x="61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8" y="40"/>
                      <a:pt x="38" y="40"/>
                      <a:pt x="38" y="41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8" y="56"/>
                      <a:pt x="38" y="57"/>
                      <a:pt x="39" y="57"/>
                    </a:cubicBezTo>
                    <a:close/>
                    <a:moveTo>
                      <a:pt x="40" y="42"/>
                    </a:moveTo>
                    <a:cubicBezTo>
                      <a:pt x="60" y="42"/>
                      <a:pt x="60" y="42"/>
                      <a:pt x="60" y="42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40" y="55"/>
                      <a:pt x="40" y="55"/>
                      <a:pt x="40" y="55"/>
                    </a:cubicBezTo>
                    <a:lnTo>
                      <a:pt x="4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81" name="Freeform 17"/>
              <p:cNvSpPr>
                <a:spLocks noEditPoints="1"/>
              </p:cNvSpPr>
              <p:nvPr/>
            </p:nvSpPr>
            <p:spPr bwMode="auto">
              <a:xfrm>
                <a:off x="7896926" y="4698910"/>
                <a:ext cx="465660" cy="394442"/>
              </a:xfrm>
              <a:custGeom>
                <a:avLst/>
                <a:gdLst>
                  <a:gd name="T0" fmla="*/ 70 w 72"/>
                  <a:gd name="T1" fmla="*/ 16 h 61"/>
                  <a:gd name="T2" fmla="*/ 56 w 72"/>
                  <a:gd name="T3" fmla="*/ 18 h 61"/>
                  <a:gd name="T4" fmla="*/ 43 w 72"/>
                  <a:gd name="T5" fmla="*/ 46 h 61"/>
                  <a:gd name="T6" fmla="*/ 12 w 72"/>
                  <a:gd name="T7" fmla="*/ 46 h 61"/>
                  <a:gd name="T8" fmla="*/ 13 w 72"/>
                  <a:gd name="T9" fmla="*/ 49 h 61"/>
                  <a:gd name="T10" fmla="*/ 48 w 72"/>
                  <a:gd name="T11" fmla="*/ 51 h 61"/>
                  <a:gd name="T12" fmla="*/ 13 w 72"/>
                  <a:gd name="T13" fmla="*/ 52 h 61"/>
                  <a:gd name="T14" fmla="*/ 9 w 72"/>
                  <a:gd name="T15" fmla="*/ 45 h 61"/>
                  <a:gd name="T16" fmla="*/ 7 w 72"/>
                  <a:gd name="T17" fmla="*/ 42 h 61"/>
                  <a:gd name="T18" fmla="*/ 1 w 72"/>
                  <a:gd name="T19" fmla="*/ 23 h 61"/>
                  <a:gd name="T20" fmla="*/ 10 w 72"/>
                  <a:gd name="T21" fmla="*/ 41 h 61"/>
                  <a:gd name="T22" fmla="*/ 43 w 72"/>
                  <a:gd name="T23" fmla="*/ 43 h 61"/>
                  <a:gd name="T24" fmla="*/ 54 w 72"/>
                  <a:gd name="T25" fmla="*/ 17 h 61"/>
                  <a:gd name="T26" fmla="*/ 70 w 72"/>
                  <a:gd name="T27" fmla="*/ 13 h 61"/>
                  <a:gd name="T28" fmla="*/ 18 w 72"/>
                  <a:gd name="T29" fmla="*/ 57 h 61"/>
                  <a:gd name="T30" fmla="*/ 11 w 72"/>
                  <a:gd name="T31" fmla="*/ 57 h 61"/>
                  <a:gd name="T32" fmla="*/ 18 w 72"/>
                  <a:gd name="T33" fmla="*/ 57 h 61"/>
                  <a:gd name="T34" fmla="*/ 14 w 72"/>
                  <a:gd name="T35" fmla="*/ 55 h 61"/>
                  <a:gd name="T36" fmla="*/ 14 w 72"/>
                  <a:gd name="T37" fmla="*/ 59 h 61"/>
                  <a:gd name="T38" fmla="*/ 45 w 72"/>
                  <a:gd name="T39" fmla="*/ 57 h 61"/>
                  <a:gd name="T40" fmla="*/ 38 w 72"/>
                  <a:gd name="T41" fmla="*/ 57 h 61"/>
                  <a:gd name="T42" fmla="*/ 45 w 72"/>
                  <a:gd name="T43" fmla="*/ 57 h 61"/>
                  <a:gd name="T44" fmla="*/ 41 w 72"/>
                  <a:gd name="T45" fmla="*/ 55 h 61"/>
                  <a:gd name="T46" fmla="*/ 41 w 72"/>
                  <a:gd name="T47" fmla="*/ 59 h 61"/>
                  <a:gd name="T48" fmla="*/ 12 w 72"/>
                  <a:gd name="T49" fmla="*/ 37 h 61"/>
                  <a:gd name="T50" fmla="*/ 45 w 72"/>
                  <a:gd name="T51" fmla="*/ 36 h 61"/>
                  <a:gd name="T52" fmla="*/ 12 w 72"/>
                  <a:gd name="T53" fmla="*/ 35 h 61"/>
                  <a:gd name="T54" fmla="*/ 12 w 72"/>
                  <a:gd name="T55" fmla="*/ 37 h 61"/>
                  <a:gd name="T56" fmla="*/ 12 w 72"/>
                  <a:gd name="T57" fmla="*/ 40 h 61"/>
                  <a:gd name="T58" fmla="*/ 43 w 72"/>
                  <a:gd name="T59" fmla="*/ 41 h 61"/>
                  <a:gd name="T60" fmla="*/ 43 w 72"/>
                  <a:gd name="T61" fmla="*/ 39 h 61"/>
                  <a:gd name="T62" fmla="*/ 37 w 72"/>
                  <a:gd name="T63" fmla="*/ 31 h 61"/>
                  <a:gd name="T64" fmla="*/ 44 w 72"/>
                  <a:gd name="T65" fmla="*/ 30 h 61"/>
                  <a:gd name="T66" fmla="*/ 43 w 72"/>
                  <a:gd name="T67" fmla="*/ 0 h 61"/>
                  <a:gd name="T68" fmla="*/ 36 w 72"/>
                  <a:gd name="T69" fmla="*/ 0 h 61"/>
                  <a:gd name="T70" fmla="*/ 37 w 72"/>
                  <a:gd name="T71" fmla="*/ 31 h 61"/>
                  <a:gd name="T72" fmla="*/ 31 w 72"/>
                  <a:gd name="T73" fmla="*/ 31 h 61"/>
                  <a:gd name="T74" fmla="*/ 32 w 72"/>
                  <a:gd name="T75" fmla="*/ 8 h 61"/>
                  <a:gd name="T76" fmla="*/ 25 w 72"/>
                  <a:gd name="T77" fmla="*/ 8 h 61"/>
                  <a:gd name="T78" fmla="*/ 24 w 72"/>
                  <a:gd name="T79" fmla="*/ 30 h 61"/>
                  <a:gd name="T80" fmla="*/ 13 w 72"/>
                  <a:gd name="T81" fmla="*/ 31 h 61"/>
                  <a:gd name="T82" fmla="*/ 20 w 72"/>
                  <a:gd name="T83" fmla="*/ 30 h 61"/>
                  <a:gd name="T84" fmla="*/ 20 w 72"/>
                  <a:gd name="T85" fmla="*/ 16 h 61"/>
                  <a:gd name="T86" fmla="*/ 13 w 72"/>
                  <a:gd name="T87" fmla="*/ 16 h 61"/>
                  <a:gd name="T88" fmla="*/ 13 w 72"/>
                  <a:gd name="T89" fmla="*/ 3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2" h="61">
                    <a:moveTo>
                      <a:pt x="72" y="14"/>
                    </a:moveTo>
                    <a:cubicBezTo>
                      <a:pt x="72" y="15"/>
                      <a:pt x="71" y="16"/>
                      <a:pt x="70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7" y="17"/>
                      <a:pt x="56" y="18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8" y="44"/>
                      <a:pt x="46" y="46"/>
                      <a:pt x="43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46"/>
                      <a:pt x="12" y="46"/>
                      <a:pt x="12" y="46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9"/>
                      <a:pt x="12" y="49"/>
                      <a:pt x="13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8" y="50"/>
                      <a:pt x="48" y="51"/>
                    </a:cubicBezTo>
                    <a:cubicBezTo>
                      <a:pt x="48" y="52"/>
                      <a:pt x="47" y="52"/>
                      <a:pt x="4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1" y="52"/>
                      <a:pt x="9" y="50"/>
                      <a:pt x="9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4"/>
                      <a:pt x="9" y="44"/>
                    </a:cubicBezTo>
                    <a:cubicBezTo>
                      <a:pt x="8" y="44"/>
                      <a:pt x="8" y="43"/>
                      <a:pt x="7" y="4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4"/>
                      <a:pt x="0" y="23"/>
                      <a:pt x="1" y="23"/>
                    </a:cubicBezTo>
                    <a:cubicBezTo>
                      <a:pt x="1" y="22"/>
                      <a:pt x="2" y="23"/>
                      <a:pt x="3" y="2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1" y="42"/>
                      <a:pt x="12" y="43"/>
                      <a:pt x="1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4" y="43"/>
                      <a:pt x="46" y="42"/>
                      <a:pt x="46" y="41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4" y="15"/>
                      <a:pt x="57" y="13"/>
                      <a:pt x="59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1" y="13"/>
                      <a:pt x="72" y="13"/>
                      <a:pt x="72" y="14"/>
                    </a:cubicBezTo>
                    <a:close/>
                    <a:moveTo>
                      <a:pt x="18" y="57"/>
                    </a:moveTo>
                    <a:cubicBezTo>
                      <a:pt x="18" y="59"/>
                      <a:pt x="16" y="61"/>
                      <a:pt x="14" y="61"/>
                    </a:cubicBezTo>
                    <a:cubicBezTo>
                      <a:pt x="12" y="61"/>
                      <a:pt x="11" y="59"/>
                      <a:pt x="11" y="57"/>
                    </a:cubicBezTo>
                    <a:cubicBezTo>
                      <a:pt x="11" y="55"/>
                      <a:pt x="12" y="53"/>
                      <a:pt x="14" y="53"/>
                    </a:cubicBezTo>
                    <a:cubicBezTo>
                      <a:pt x="16" y="53"/>
                      <a:pt x="18" y="55"/>
                      <a:pt x="18" y="57"/>
                    </a:cubicBezTo>
                    <a:close/>
                    <a:moveTo>
                      <a:pt x="16" y="57"/>
                    </a:moveTo>
                    <a:cubicBezTo>
                      <a:pt x="16" y="56"/>
                      <a:pt x="15" y="55"/>
                      <a:pt x="14" y="55"/>
                    </a:cubicBezTo>
                    <a:cubicBezTo>
                      <a:pt x="14" y="55"/>
                      <a:pt x="13" y="56"/>
                      <a:pt x="13" y="57"/>
                    </a:cubicBezTo>
                    <a:cubicBezTo>
                      <a:pt x="13" y="58"/>
                      <a:pt x="14" y="59"/>
                      <a:pt x="14" y="59"/>
                    </a:cubicBezTo>
                    <a:cubicBezTo>
                      <a:pt x="15" y="59"/>
                      <a:pt x="16" y="58"/>
                      <a:pt x="16" y="57"/>
                    </a:cubicBezTo>
                    <a:close/>
                    <a:moveTo>
                      <a:pt x="45" y="57"/>
                    </a:moveTo>
                    <a:cubicBezTo>
                      <a:pt x="45" y="59"/>
                      <a:pt x="43" y="61"/>
                      <a:pt x="41" y="61"/>
                    </a:cubicBezTo>
                    <a:cubicBezTo>
                      <a:pt x="39" y="61"/>
                      <a:pt x="38" y="59"/>
                      <a:pt x="38" y="57"/>
                    </a:cubicBezTo>
                    <a:cubicBezTo>
                      <a:pt x="38" y="55"/>
                      <a:pt x="39" y="53"/>
                      <a:pt x="41" y="53"/>
                    </a:cubicBezTo>
                    <a:cubicBezTo>
                      <a:pt x="43" y="53"/>
                      <a:pt x="45" y="55"/>
                      <a:pt x="45" y="57"/>
                    </a:cubicBezTo>
                    <a:close/>
                    <a:moveTo>
                      <a:pt x="43" y="57"/>
                    </a:moveTo>
                    <a:cubicBezTo>
                      <a:pt x="43" y="56"/>
                      <a:pt x="42" y="55"/>
                      <a:pt x="41" y="55"/>
                    </a:cubicBezTo>
                    <a:cubicBezTo>
                      <a:pt x="40" y="55"/>
                      <a:pt x="40" y="56"/>
                      <a:pt x="40" y="57"/>
                    </a:cubicBezTo>
                    <a:cubicBezTo>
                      <a:pt x="40" y="58"/>
                      <a:pt x="40" y="59"/>
                      <a:pt x="41" y="59"/>
                    </a:cubicBezTo>
                    <a:cubicBezTo>
                      <a:pt x="42" y="59"/>
                      <a:pt x="43" y="58"/>
                      <a:pt x="43" y="57"/>
                    </a:cubicBezTo>
                    <a:close/>
                    <a:moveTo>
                      <a:pt x="12" y="37"/>
                    </a:moveTo>
                    <a:cubicBezTo>
                      <a:pt x="44" y="37"/>
                      <a:pt x="44" y="37"/>
                      <a:pt x="44" y="37"/>
                    </a:cubicBezTo>
                    <a:cubicBezTo>
                      <a:pt x="45" y="37"/>
                      <a:pt x="45" y="36"/>
                      <a:pt x="45" y="36"/>
                    </a:cubicBezTo>
                    <a:cubicBezTo>
                      <a:pt x="45" y="35"/>
                      <a:pt x="45" y="35"/>
                      <a:pt x="44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1" y="35"/>
                      <a:pt x="11" y="35"/>
                      <a:pt x="11" y="36"/>
                    </a:cubicBezTo>
                    <a:cubicBezTo>
                      <a:pt x="11" y="36"/>
                      <a:pt x="11" y="37"/>
                      <a:pt x="12" y="37"/>
                    </a:cubicBezTo>
                    <a:close/>
                    <a:moveTo>
                      <a:pt x="13" y="39"/>
                    </a:moveTo>
                    <a:cubicBezTo>
                      <a:pt x="13" y="39"/>
                      <a:pt x="12" y="40"/>
                      <a:pt x="12" y="40"/>
                    </a:cubicBezTo>
                    <a:cubicBezTo>
                      <a:pt x="12" y="41"/>
                      <a:pt x="13" y="41"/>
                      <a:pt x="13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4" y="41"/>
                      <a:pt x="44" y="40"/>
                    </a:cubicBezTo>
                    <a:cubicBezTo>
                      <a:pt x="44" y="40"/>
                      <a:pt x="44" y="39"/>
                      <a:pt x="43" y="39"/>
                    </a:cubicBezTo>
                    <a:lnTo>
                      <a:pt x="13" y="39"/>
                    </a:lnTo>
                    <a:close/>
                    <a:moveTo>
                      <a:pt x="37" y="31"/>
                    </a:moveTo>
                    <a:cubicBezTo>
                      <a:pt x="43" y="31"/>
                      <a:pt x="43" y="31"/>
                      <a:pt x="43" y="31"/>
                    </a:cubicBezTo>
                    <a:cubicBezTo>
                      <a:pt x="43" y="31"/>
                      <a:pt x="44" y="30"/>
                      <a:pt x="44" y="3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1"/>
                      <a:pt x="37" y="31"/>
                    </a:cubicBezTo>
                    <a:close/>
                    <a:moveTo>
                      <a:pt x="25" y="31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1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5" y="31"/>
                      <a:pt x="25" y="31"/>
                    </a:cubicBezTo>
                    <a:close/>
                    <a:moveTo>
                      <a:pt x="13" y="31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0"/>
                      <a:pt x="20" y="30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1"/>
                      <a:pt x="13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82" name="Freeform 32"/>
              <p:cNvSpPr>
                <a:spLocks noEditPoints="1"/>
              </p:cNvSpPr>
              <p:nvPr/>
            </p:nvSpPr>
            <p:spPr bwMode="auto">
              <a:xfrm>
                <a:off x="7620505" y="4423577"/>
                <a:ext cx="315067" cy="351792"/>
              </a:xfrm>
              <a:custGeom>
                <a:avLst/>
                <a:gdLst>
                  <a:gd name="T0" fmla="*/ 55 w 69"/>
                  <a:gd name="T1" fmla="*/ 0 h 77"/>
                  <a:gd name="T2" fmla="*/ 45 w 69"/>
                  <a:gd name="T3" fmla="*/ 5 h 77"/>
                  <a:gd name="T4" fmla="*/ 31 w 69"/>
                  <a:gd name="T5" fmla="*/ 7 h 77"/>
                  <a:gd name="T6" fmla="*/ 24 w 69"/>
                  <a:gd name="T7" fmla="*/ 7 h 77"/>
                  <a:gd name="T8" fmla="*/ 10 w 69"/>
                  <a:gd name="T9" fmla="*/ 5 h 77"/>
                  <a:gd name="T10" fmla="*/ 0 w 69"/>
                  <a:gd name="T11" fmla="*/ 69 h 77"/>
                  <a:gd name="T12" fmla="*/ 69 w 69"/>
                  <a:gd name="T13" fmla="*/ 14 h 77"/>
                  <a:gd name="T14" fmla="*/ 10 w 69"/>
                  <a:gd name="T15" fmla="*/ 13 h 77"/>
                  <a:gd name="T16" fmla="*/ 24 w 69"/>
                  <a:gd name="T17" fmla="*/ 10 h 77"/>
                  <a:gd name="T18" fmla="*/ 31 w 69"/>
                  <a:gd name="T19" fmla="*/ 10 h 77"/>
                  <a:gd name="T20" fmla="*/ 45 w 69"/>
                  <a:gd name="T21" fmla="*/ 13 h 77"/>
                  <a:gd name="T22" fmla="*/ 55 w 69"/>
                  <a:gd name="T23" fmla="*/ 17 h 77"/>
                  <a:gd name="T24" fmla="*/ 66 w 69"/>
                  <a:gd name="T25" fmla="*/ 14 h 77"/>
                  <a:gd name="T26" fmla="*/ 7 w 69"/>
                  <a:gd name="T27" fmla="*/ 10 h 77"/>
                  <a:gd name="T28" fmla="*/ 61 w 69"/>
                  <a:gd name="T29" fmla="*/ 74 h 77"/>
                  <a:gd name="T30" fmla="*/ 34 w 69"/>
                  <a:gd name="T31" fmla="*/ 39 h 77"/>
                  <a:gd name="T32" fmla="*/ 34 w 69"/>
                  <a:gd name="T33" fmla="*/ 39 h 77"/>
                  <a:gd name="T34" fmla="*/ 33 w 69"/>
                  <a:gd name="T35" fmla="*/ 36 h 77"/>
                  <a:gd name="T36" fmla="*/ 44 w 69"/>
                  <a:gd name="T37" fmla="*/ 33 h 77"/>
                  <a:gd name="T38" fmla="*/ 45 w 69"/>
                  <a:gd name="T39" fmla="*/ 36 h 77"/>
                  <a:gd name="T40" fmla="*/ 54 w 69"/>
                  <a:gd name="T41" fmla="*/ 39 h 77"/>
                  <a:gd name="T42" fmla="*/ 54 w 69"/>
                  <a:gd name="T43" fmla="*/ 39 h 77"/>
                  <a:gd name="T44" fmla="*/ 53 w 69"/>
                  <a:gd name="T45" fmla="*/ 36 h 77"/>
                  <a:gd name="T46" fmla="*/ 14 w 69"/>
                  <a:gd name="T47" fmla="*/ 43 h 77"/>
                  <a:gd name="T48" fmla="*/ 15 w 69"/>
                  <a:gd name="T49" fmla="*/ 46 h 77"/>
                  <a:gd name="T50" fmla="*/ 24 w 69"/>
                  <a:gd name="T51" fmla="*/ 49 h 77"/>
                  <a:gd name="T52" fmla="*/ 24 w 69"/>
                  <a:gd name="T53" fmla="*/ 49 h 77"/>
                  <a:gd name="T54" fmla="*/ 23 w 69"/>
                  <a:gd name="T55" fmla="*/ 46 h 77"/>
                  <a:gd name="T56" fmla="*/ 34 w 69"/>
                  <a:gd name="T57" fmla="*/ 43 h 77"/>
                  <a:gd name="T58" fmla="*/ 35 w 69"/>
                  <a:gd name="T59" fmla="*/ 46 h 77"/>
                  <a:gd name="T60" fmla="*/ 44 w 69"/>
                  <a:gd name="T61" fmla="*/ 49 h 77"/>
                  <a:gd name="T62" fmla="*/ 44 w 69"/>
                  <a:gd name="T63" fmla="*/ 49 h 77"/>
                  <a:gd name="T64" fmla="*/ 43 w 69"/>
                  <a:gd name="T65" fmla="*/ 46 h 77"/>
                  <a:gd name="T66" fmla="*/ 54 w 69"/>
                  <a:gd name="T67" fmla="*/ 43 h 77"/>
                  <a:gd name="T68" fmla="*/ 55 w 69"/>
                  <a:gd name="T69" fmla="*/ 46 h 77"/>
                  <a:gd name="T70" fmla="*/ 14 w 69"/>
                  <a:gd name="T71" fmla="*/ 59 h 77"/>
                  <a:gd name="T72" fmla="*/ 14 w 69"/>
                  <a:gd name="T73" fmla="*/ 59 h 77"/>
                  <a:gd name="T74" fmla="*/ 13 w 69"/>
                  <a:gd name="T75" fmla="*/ 56 h 77"/>
                  <a:gd name="T76" fmla="*/ 24 w 69"/>
                  <a:gd name="T77" fmla="*/ 53 h 77"/>
                  <a:gd name="T78" fmla="*/ 25 w 69"/>
                  <a:gd name="T79" fmla="*/ 56 h 77"/>
                  <a:gd name="T80" fmla="*/ 34 w 69"/>
                  <a:gd name="T81" fmla="*/ 59 h 77"/>
                  <a:gd name="T82" fmla="*/ 34 w 69"/>
                  <a:gd name="T83" fmla="*/ 59 h 77"/>
                  <a:gd name="T84" fmla="*/ 33 w 69"/>
                  <a:gd name="T85" fmla="*/ 56 h 77"/>
                  <a:gd name="T86" fmla="*/ 44 w 69"/>
                  <a:gd name="T87" fmla="*/ 53 h 77"/>
                  <a:gd name="T88" fmla="*/ 45 w 69"/>
                  <a:gd name="T89" fmla="*/ 56 h 77"/>
                  <a:gd name="T90" fmla="*/ 54 w 69"/>
                  <a:gd name="T91" fmla="*/ 59 h 77"/>
                  <a:gd name="T92" fmla="*/ 54 w 69"/>
                  <a:gd name="T93" fmla="*/ 59 h 77"/>
                  <a:gd name="T94" fmla="*/ 53 w 69"/>
                  <a:gd name="T95" fmla="*/ 56 h 77"/>
                  <a:gd name="T96" fmla="*/ 14 w 69"/>
                  <a:gd name="T97" fmla="*/ 63 h 77"/>
                  <a:gd name="T98" fmla="*/ 15 w 69"/>
                  <a:gd name="T99" fmla="*/ 65 h 77"/>
                  <a:gd name="T100" fmla="*/ 24 w 69"/>
                  <a:gd name="T101" fmla="*/ 68 h 77"/>
                  <a:gd name="T102" fmla="*/ 24 w 69"/>
                  <a:gd name="T103" fmla="*/ 68 h 77"/>
                  <a:gd name="T104" fmla="*/ 23 w 69"/>
                  <a:gd name="T105" fmla="*/ 6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9" h="77">
                    <a:moveTo>
                      <a:pt x="61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cubicBezTo>
                      <a:pt x="53" y="0"/>
                      <a:pt x="51" y="2"/>
                      <a:pt x="51" y="5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9" y="0"/>
                      <a:pt x="37" y="2"/>
                      <a:pt x="37" y="5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2"/>
                      <a:pt x="29" y="0"/>
                      <a:pt x="27" y="0"/>
                    </a:cubicBezTo>
                    <a:cubicBezTo>
                      <a:pt x="25" y="0"/>
                      <a:pt x="24" y="2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2"/>
                      <a:pt x="16" y="0"/>
                      <a:pt x="14" y="0"/>
                    </a:cubicBezTo>
                    <a:cubicBezTo>
                      <a:pt x="11" y="0"/>
                      <a:pt x="10" y="2"/>
                      <a:pt x="10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4"/>
                      <a:pt x="3" y="77"/>
                      <a:pt x="7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5" y="77"/>
                      <a:pt x="69" y="74"/>
                      <a:pt x="69" y="69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0"/>
                      <a:pt x="65" y="7"/>
                      <a:pt x="61" y="7"/>
                    </a:cubicBezTo>
                    <a:close/>
                    <a:moveTo>
                      <a:pt x="7" y="10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5"/>
                      <a:pt x="11" y="17"/>
                      <a:pt x="14" y="17"/>
                    </a:cubicBezTo>
                    <a:cubicBezTo>
                      <a:pt x="16" y="17"/>
                      <a:pt x="17" y="15"/>
                      <a:pt x="17" y="13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5"/>
                      <a:pt x="25" y="17"/>
                      <a:pt x="27" y="17"/>
                    </a:cubicBezTo>
                    <a:cubicBezTo>
                      <a:pt x="29" y="17"/>
                      <a:pt x="31" y="15"/>
                      <a:pt x="31" y="13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5"/>
                      <a:pt x="39" y="17"/>
                      <a:pt x="41" y="17"/>
                    </a:cubicBezTo>
                    <a:cubicBezTo>
                      <a:pt x="43" y="17"/>
                      <a:pt x="45" y="15"/>
                      <a:pt x="45" y="13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5"/>
                      <a:pt x="53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4" y="10"/>
                      <a:pt x="66" y="12"/>
                      <a:pt x="66" y="14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2"/>
                      <a:pt x="5" y="10"/>
                      <a:pt x="7" y="10"/>
                    </a:cubicBezTo>
                    <a:close/>
                    <a:moveTo>
                      <a:pt x="3" y="28"/>
                    </a:move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69"/>
                      <a:pt x="66" y="69"/>
                      <a:pt x="66" y="69"/>
                    </a:cubicBezTo>
                    <a:cubicBezTo>
                      <a:pt x="66" y="72"/>
                      <a:pt x="64" y="74"/>
                      <a:pt x="61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5" y="74"/>
                      <a:pt x="3" y="72"/>
                      <a:pt x="3" y="69"/>
                    </a:cubicBezTo>
                    <a:lnTo>
                      <a:pt x="3" y="28"/>
                    </a:lnTo>
                    <a:close/>
                    <a:moveTo>
                      <a:pt x="34" y="39"/>
                    </a:moveTo>
                    <a:cubicBezTo>
                      <a:pt x="36" y="39"/>
                      <a:pt x="37" y="38"/>
                      <a:pt x="37" y="36"/>
                    </a:cubicBezTo>
                    <a:cubicBezTo>
                      <a:pt x="37" y="34"/>
                      <a:pt x="36" y="33"/>
                      <a:pt x="34" y="33"/>
                    </a:cubicBezTo>
                    <a:cubicBezTo>
                      <a:pt x="33" y="33"/>
                      <a:pt x="31" y="34"/>
                      <a:pt x="31" y="36"/>
                    </a:cubicBezTo>
                    <a:cubicBezTo>
                      <a:pt x="31" y="38"/>
                      <a:pt x="33" y="39"/>
                      <a:pt x="34" y="39"/>
                    </a:cubicBezTo>
                    <a:close/>
                    <a:moveTo>
                      <a:pt x="34" y="35"/>
                    </a:moveTo>
                    <a:cubicBezTo>
                      <a:pt x="35" y="35"/>
                      <a:pt x="35" y="36"/>
                      <a:pt x="35" y="36"/>
                    </a:cubicBezTo>
                    <a:cubicBezTo>
                      <a:pt x="35" y="36"/>
                      <a:pt x="35" y="37"/>
                      <a:pt x="34" y="37"/>
                    </a:cubicBezTo>
                    <a:cubicBezTo>
                      <a:pt x="34" y="37"/>
                      <a:pt x="33" y="36"/>
                      <a:pt x="33" y="36"/>
                    </a:cubicBezTo>
                    <a:cubicBezTo>
                      <a:pt x="33" y="36"/>
                      <a:pt x="34" y="35"/>
                      <a:pt x="34" y="35"/>
                    </a:cubicBezTo>
                    <a:close/>
                    <a:moveTo>
                      <a:pt x="44" y="39"/>
                    </a:moveTo>
                    <a:cubicBezTo>
                      <a:pt x="46" y="39"/>
                      <a:pt x="47" y="38"/>
                      <a:pt x="47" y="36"/>
                    </a:cubicBezTo>
                    <a:cubicBezTo>
                      <a:pt x="47" y="34"/>
                      <a:pt x="46" y="33"/>
                      <a:pt x="44" y="33"/>
                    </a:cubicBezTo>
                    <a:cubicBezTo>
                      <a:pt x="43" y="33"/>
                      <a:pt x="41" y="34"/>
                      <a:pt x="41" y="36"/>
                    </a:cubicBezTo>
                    <a:cubicBezTo>
                      <a:pt x="41" y="38"/>
                      <a:pt x="43" y="39"/>
                      <a:pt x="44" y="39"/>
                    </a:cubicBezTo>
                    <a:close/>
                    <a:moveTo>
                      <a:pt x="44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45" y="36"/>
                      <a:pt x="45" y="37"/>
                      <a:pt x="44" y="37"/>
                    </a:cubicBezTo>
                    <a:cubicBezTo>
                      <a:pt x="44" y="37"/>
                      <a:pt x="43" y="36"/>
                      <a:pt x="43" y="36"/>
                    </a:cubicBezTo>
                    <a:cubicBezTo>
                      <a:pt x="43" y="36"/>
                      <a:pt x="44" y="35"/>
                      <a:pt x="44" y="35"/>
                    </a:cubicBezTo>
                    <a:close/>
                    <a:moveTo>
                      <a:pt x="54" y="39"/>
                    </a:moveTo>
                    <a:cubicBezTo>
                      <a:pt x="56" y="39"/>
                      <a:pt x="57" y="38"/>
                      <a:pt x="57" y="36"/>
                    </a:cubicBezTo>
                    <a:cubicBezTo>
                      <a:pt x="57" y="34"/>
                      <a:pt x="56" y="33"/>
                      <a:pt x="54" y="33"/>
                    </a:cubicBezTo>
                    <a:cubicBezTo>
                      <a:pt x="52" y="33"/>
                      <a:pt x="51" y="34"/>
                      <a:pt x="51" y="36"/>
                    </a:cubicBezTo>
                    <a:cubicBezTo>
                      <a:pt x="51" y="38"/>
                      <a:pt x="52" y="39"/>
                      <a:pt x="54" y="39"/>
                    </a:cubicBezTo>
                    <a:close/>
                    <a:moveTo>
                      <a:pt x="54" y="35"/>
                    </a:moveTo>
                    <a:cubicBezTo>
                      <a:pt x="55" y="35"/>
                      <a:pt x="55" y="36"/>
                      <a:pt x="55" y="36"/>
                    </a:cubicBezTo>
                    <a:cubicBezTo>
                      <a:pt x="55" y="36"/>
                      <a:pt x="55" y="37"/>
                      <a:pt x="54" y="37"/>
                    </a:cubicBezTo>
                    <a:cubicBezTo>
                      <a:pt x="54" y="37"/>
                      <a:pt x="53" y="36"/>
                      <a:pt x="53" y="36"/>
                    </a:cubicBezTo>
                    <a:cubicBezTo>
                      <a:pt x="53" y="36"/>
                      <a:pt x="54" y="35"/>
                      <a:pt x="54" y="35"/>
                    </a:cubicBezTo>
                    <a:close/>
                    <a:moveTo>
                      <a:pt x="14" y="49"/>
                    </a:moveTo>
                    <a:cubicBezTo>
                      <a:pt x="16" y="49"/>
                      <a:pt x="17" y="47"/>
                      <a:pt x="17" y="46"/>
                    </a:cubicBezTo>
                    <a:cubicBezTo>
                      <a:pt x="17" y="44"/>
                      <a:pt x="16" y="43"/>
                      <a:pt x="14" y="43"/>
                    </a:cubicBezTo>
                    <a:cubicBezTo>
                      <a:pt x="13" y="43"/>
                      <a:pt x="11" y="44"/>
                      <a:pt x="11" y="46"/>
                    </a:cubicBezTo>
                    <a:cubicBezTo>
                      <a:pt x="11" y="47"/>
                      <a:pt x="13" y="49"/>
                      <a:pt x="14" y="49"/>
                    </a:cubicBezTo>
                    <a:close/>
                    <a:moveTo>
                      <a:pt x="14" y="45"/>
                    </a:moveTo>
                    <a:cubicBezTo>
                      <a:pt x="15" y="45"/>
                      <a:pt x="15" y="45"/>
                      <a:pt x="15" y="46"/>
                    </a:cubicBezTo>
                    <a:cubicBezTo>
                      <a:pt x="15" y="46"/>
                      <a:pt x="15" y="47"/>
                      <a:pt x="14" y="47"/>
                    </a:cubicBezTo>
                    <a:cubicBezTo>
                      <a:pt x="14" y="47"/>
                      <a:pt x="13" y="46"/>
                      <a:pt x="13" y="46"/>
                    </a:cubicBezTo>
                    <a:cubicBezTo>
                      <a:pt x="13" y="45"/>
                      <a:pt x="14" y="45"/>
                      <a:pt x="14" y="45"/>
                    </a:cubicBezTo>
                    <a:close/>
                    <a:moveTo>
                      <a:pt x="24" y="49"/>
                    </a:moveTo>
                    <a:cubicBezTo>
                      <a:pt x="26" y="49"/>
                      <a:pt x="27" y="47"/>
                      <a:pt x="27" y="46"/>
                    </a:cubicBezTo>
                    <a:cubicBezTo>
                      <a:pt x="27" y="44"/>
                      <a:pt x="26" y="43"/>
                      <a:pt x="24" y="43"/>
                    </a:cubicBezTo>
                    <a:cubicBezTo>
                      <a:pt x="23" y="43"/>
                      <a:pt x="21" y="44"/>
                      <a:pt x="21" y="46"/>
                    </a:cubicBezTo>
                    <a:cubicBezTo>
                      <a:pt x="21" y="47"/>
                      <a:pt x="23" y="49"/>
                      <a:pt x="24" y="49"/>
                    </a:cubicBezTo>
                    <a:close/>
                    <a:moveTo>
                      <a:pt x="24" y="45"/>
                    </a:move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7"/>
                      <a:pt x="24" y="47"/>
                    </a:cubicBezTo>
                    <a:cubicBezTo>
                      <a:pt x="24" y="47"/>
                      <a:pt x="23" y="46"/>
                      <a:pt x="23" y="46"/>
                    </a:cubicBezTo>
                    <a:cubicBezTo>
                      <a:pt x="23" y="45"/>
                      <a:pt x="24" y="45"/>
                      <a:pt x="24" y="45"/>
                    </a:cubicBezTo>
                    <a:close/>
                    <a:moveTo>
                      <a:pt x="34" y="49"/>
                    </a:moveTo>
                    <a:cubicBezTo>
                      <a:pt x="36" y="49"/>
                      <a:pt x="37" y="47"/>
                      <a:pt x="37" y="46"/>
                    </a:cubicBezTo>
                    <a:cubicBezTo>
                      <a:pt x="37" y="44"/>
                      <a:pt x="36" y="43"/>
                      <a:pt x="34" y="43"/>
                    </a:cubicBezTo>
                    <a:cubicBezTo>
                      <a:pt x="33" y="43"/>
                      <a:pt x="31" y="44"/>
                      <a:pt x="31" y="46"/>
                    </a:cubicBezTo>
                    <a:cubicBezTo>
                      <a:pt x="31" y="47"/>
                      <a:pt x="33" y="49"/>
                      <a:pt x="34" y="49"/>
                    </a:cubicBezTo>
                    <a:close/>
                    <a:moveTo>
                      <a:pt x="34" y="45"/>
                    </a:moveTo>
                    <a:cubicBezTo>
                      <a:pt x="35" y="45"/>
                      <a:pt x="35" y="45"/>
                      <a:pt x="35" y="46"/>
                    </a:cubicBezTo>
                    <a:cubicBezTo>
                      <a:pt x="35" y="46"/>
                      <a:pt x="35" y="47"/>
                      <a:pt x="34" y="47"/>
                    </a:cubicBezTo>
                    <a:cubicBezTo>
                      <a:pt x="34" y="47"/>
                      <a:pt x="33" y="46"/>
                      <a:pt x="33" y="46"/>
                    </a:cubicBezTo>
                    <a:cubicBezTo>
                      <a:pt x="33" y="45"/>
                      <a:pt x="34" y="45"/>
                      <a:pt x="34" y="45"/>
                    </a:cubicBezTo>
                    <a:close/>
                    <a:moveTo>
                      <a:pt x="44" y="49"/>
                    </a:moveTo>
                    <a:cubicBezTo>
                      <a:pt x="46" y="49"/>
                      <a:pt x="47" y="47"/>
                      <a:pt x="47" y="46"/>
                    </a:cubicBezTo>
                    <a:cubicBezTo>
                      <a:pt x="47" y="44"/>
                      <a:pt x="46" y="43"/>
                      <a:pt x="44" y="43"/>
                    </a:cubicBezTo>
                    <a:cubicBezTo>
                      <a:pt x="43" y="43"/>
                      <a:pt x="41" y="44"/>
                      <a:pt x="41" y="46"/>
                    </a:cubicBezTo>
                    <a:cubicBezTo>
                      <a:pt x="41" y="47"/>
                      <a:pt x="43" y="49"/>
                      <a:pt x="44" y="49"/>
                    </a:cubicBezTo>
                    <a:close/>
                    <a:moveTo>
                      <a:pt x="44" y="45"/>
                    </a:moveTo>
                    <a:cubicBezTo>
                      <a:pt x="45" y="45"/>
                      <a:pt x="45" y="45"/>
                      <a:pt x="45" y="46"/>
                    </a:cubicBezTo>
                    <a:cubicBezTo>
                      <a:pt x="45" y="46"/>
                      <a:pt x="45" y="47"/>
                      <a:pt x="44" y="47"/>
                    </a:cubicBezTo>
                    <a:cubicBezTo>
                      <a:pt x="44" y="47"/>
                      <a:pt x="43" y="46"/>
                      <a:pt x="43" y="46"/>
                    </a:cubicBezTo>
                    <a:cubicBezTo>
                      <a:pt x="43" y="45"/>
                      <a:pt x="44" y="45"/>
                      <a:pt x="44" y="45"/>
                    </a:cubicBezTo>
                    <a:close/>
                    <a:moveTo>
                      <a:pt x="54" y="49"/>
                    </a:moveTo>
                    <a:cubicBezTo>
                      <a:pt x="56" y="49"/>
                      <a:pt x="57" y="47"/>
                      <a:pt x="57" y="46"/>
                    </a:cubicBezTo>
                    <a:cubicBezTo>
                      <a:pt x="57" y="44"/>
                      <a:pt x="56" y="43"/>
                      <a:pt x="54" y="43"/>
                    </a:cubicBezTo>
                    <a:cubicBezTo>
                      <a:pt x="52" y="43"/>
                      <a:pt x="51" y="44"/>
                      <a:pt x="51" y="46"/>
                    </a:cubicBezTo>
                    <a:cubicBezTo>
                      <a:pt x="51" y="47"/>
                      <a:pt x="52" y="49"/>
                      <a:pt x="54" y="49"/>
                    </a:cubicBezTo>
                    <a:close/>
                    <a:moveTo>
                      <a:pt x="54" y="45"/>
                    </a:moveTo>
                    <a:cubicBezTo>
                      <a:pt x="55" y="45"/>
                      <a:pt x="55" y="45"/>
                      <a:pt x="55" y="46"/>
                    </a:cubicBezTo>
                    <a:cubicBezTo>
                      <a:pt x="55" y="46"/>
                      <a:pt x="55" y="47"/>
                      <a:pt x="54" y="47"/>
                    </a:cubicBezTo>
                    <a:cubicBezTo>
                      <a:pt x="54" y="47"/>
                      <a:pt x="53" y="46"/>
                      <a:pt x="53" y="46"/>
                    </a:cubicBezTo>
                    <a:cubicBezTo>
                      <a:pt x="53" y="45"/>
                      <a:pt x="54" y="45"/>
                      <a:pt x="54" y="45"/>
                    </a:cubicBezTo>
                    <a:close/>
                    <a:moveTo>
                      <a:pt x="14" y="59"/>
                    </a:moveTo>
                    <a:cubicBezTo>
                      <a:pt x="16" y="59"/>
                      <a:pt x="17" y="57"/>
                      <a:pt x="17" y="56"/>
                    </a:cubicBezTo>
                    <a:cubicBezTo>
                      <a:pt x="17" y="54"/>
                      <a:pt x="16" y="53"/>
                      <a:pt x="14" y="53"/>
                    </a:cubicBezTo>
                    <a:cubicBezTo>
                      <a:pt x="13" y="53"/>
                      <a:pt x="11" y="54"/>
                      <a:pt x="11" y="56"/>
                    </a:cubicBezTo>
                    <a:cubicBezTo>
                      <a:pt x="11" y="57"/>
                      <a:pt x="13" y="59"/>
                      <a:pt x="14" y="59"/>
                    </a:cubicBezTo>
                    <a:close/>
                    <a:moveTo>
                      <a:pt x="14" y="55"/>
                    </a:moveTo>
                    <a:cubicBezTo>
                      <a:pt x="15" y="55"/>
                      <a:pt x="15" y="55"/>
                      <a:pt x="15" y="56"/>
                    </a:cubicBezTo>
                    <a:cubicBezTo>
                      <a:pt x="15" y="56"/>
                      <a:pt x="15" y="57"/>
                      <a:pt x="14" y="57"/>
                    </a:cubicBezTo>
                    <a:cubicBezTo>
                      <a:pt x="14" y="57"/>
                      <a:pt x="13" y="56"/>
                      <a:pt x="13" y="56"/>
                    </a:cubicBezTo>
                    <a:cubicBezTo>
                      <a:pt x="13" y="55"/>
                      <a:pt x="14" y="55"/>
                      <a:pt x="14" y="55"/>
                    </a:cubicBezTo>
                    <a:close/>
                    <a:moveTo>
                      <a:pt x="24" y="59"/>
                    </a:moveTo>
                    <a:cubicBezTo>
                      <a:pt x="26" y="59"/>
                      <a:pt x="27" y="57"/>
                      <a:pt x="27" y="56"/>
                    </a:cubicBezTo>
                    <a:cubicBezTo>
                      <a:pt x="27" y="54"/>
                      <a:pt x="26" y="53"/>
                      <a:pt x="24" y="53"/>
                    </a:cubicBezTo>
                    <a:cubicBezTo>
                      <a:pt x="23" y="53"/>
                      <a:pt x="21" y="54"/>
                      <a:pt x="21" y="56"/>
                    </a:cubicBezTo>
                    <a:cubicBezTo>
                      <a:pt x="21" y="57"/>
                      <a:pt x="23" y="59"/>
                      <a:pt x="24" y="59"/>
                    </a:cubicBezTo>
                    <a:close/>
                    <a:moveTo>
                      <a:pt x="24" y="55"/>
                    </a:moveTo>
                    <a:cubicBezTo>
                      <a:pt x="25" y="55"/>
                      <a:pt x="25" y="55"/>
                      <a:pt x="25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3" y="56"/>
                      <a:pt x="23" y="56"/>
                    </a:cubicBezTo>
                    <a:cubicBezTo>
                      <a:pt x="23" y="55"/>
                      <a:pt x="24" y="55"/>
                      <a:pt x="24" y="55"/>
                    </a:cubicBezTo>
                    <a:close/>
                    <a:moveTo>
                      <a:pt x="34" y="59"/>
                    </a:moveTo>
                    <a:cubicBezTo>
                      <a:pt x="36" y="59"/>
                      <a:pt x="37" y="57"/>
                      <a:pt x="37" y="56"/>
                    </a:cubicBezTo>
                    <a:cubicBezTo>
                      <a:pt x="37" y="54"/>
                      <a:pt x="36" y="53"/>
                      <a:pt x="34" y="53"/>
                    </a:cubicBezTo>
                    <a:cubicBezTo>
                      <a:pt x="33" y="53"/>
                      <a:pt x="31" y="54"/>
                      <a:pt x="31" y="56"/>
                    </a:cubicBezTo>
                    <a:cubicBezTo>
                      <a:pt x="31" y="57"/>
                      <a:pt x="33" y="59"/>
                      <a:pt x="34" y="59"/>
                    </a:cubicBezTo>
                    <a:close/>
                    <a:moveTo>
                      <a:pt x="34" y="55"/>
                    </a:moveTo>
                    <a:cubicBezTo>
                      <a:pt x="35" y="55"/>
                      <a:pt x="35" y="55"/>
                      <a:pt x="35" y="56"/>
                    </a:cubicBezTo>
                    <a:cubicBezTo>
                      <a:pt x="35" y="56"/>
                      <a:pt x="35" y="57"/>
                      <a:pt x="34" y="57"/>
                    </a:cubicBezTo>
                    <a:cubicBezTo>
                      <a:pt x="34" y="57"/>
                      <a:pt x="33" y="56"/>
                      <a:pt x="33" y="56"/>
                    </a:cubicBezTo>
                    <a:cubicBezTo>
                      <a:pt x="33" y="55"/>
                      <a:pt x="34" y="55"/>
                      <a:pt x="34" y="55"/>
                    </a:cubicBezTo>
                    <a:close/>
                    <a:moveTo>
                      <a:pt x="44" y="59"/>
                    </a:moveTo>
                    <a:cubicBezTo>
                      <a:pt x="46" y="59"/>
                      <a:pt x="47" y="57"/>
                      <a:pt x="47" y="56"/>
                    </a:cubicBezTo>
                    <a:cubicBezTo>
                      <a:pt x="47" y="54"/>
                      <a:pt x="46" y="53"/>
                      <a:pt x="44" y="53"/>
                    </a:cubicBezTo>
                    <a:cubicBezTo>
                      <a:pt x="43" y="53"/>
                      <a:pt x="41" y="54"/>
                      <a:pt x="41" y="56"/>
                    </a:cubicBezTo>
                    <a:cubicBezTo>
                      <a:pt x="41" y="57"/>
                      <a:pt x="43" y="59"/>
                      <a:pt x="44" y="59"/>
                    </a:cubicBezTo>
                    <a:close/>
                    <a:moveTo>
                      <a:pt x="44" y="55"/>
                    </a:moveTo>
                    <a:cubicBezTo>
                      <a:pt x="45" y="55"/>
                      <a:pt x="45" y="55"/>
                      <a:pt x="45" y="56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4" y="57"/>
                      <a:pt x="43" y="56"/>
                      <a:pt x="43" y="56"/>
                    </a:cubicBezTo>
                    <a:cubicBezTo>
                      <a:pt x="43" y="55"/>
                      <a:pt x="44" y="55"/>
                      <a:pt x="44" y="55"/>
                    </a:cubicBezTo>
                    <a:close/>
                    <a:moveTo>
                      <a:pt x="54" y="59"/>
                    </a:moveTo>
                    <a:cubicBezTo>
                      <a:pt x="56" y="59"/>
                      <a:pt x="57" y="57"/>
                      <a:pt x="57" y="56"/>
                    </a:cubicBezTo>
                    <a:cubicBezTo>
                      <a:pt x="57" y="54"/>
                      <a:pt x="56" y="53"/>
                      <a:pt x="54" y="53"/>
                    </a:cubicBezTo>
                    <a:cubicBezTo>
                      <a:pt x="52" y="53"/>
                      <a:pt x="51" y="54"/>
                      <a:pt x="51" y="56"/>
                    </a:cubicBezTo>
                    <a:cubicBezTo>
                      <a:pt x="51" y="57"/>
                      <a:pt x="52" y="59"/>
                      <a:pt x="54" y="59"/>
                    </a:cubicBezTo>
                    <a:close/>
                    <a:moveTo>
                      <a:pt x="54" y="55"/>
                    </a:moveTo>
                    <a:cubicBezTo>
                      <a:pt x="55" y="55"/>
                      <a:pt x="55" y="55"/>
                      <a:pt x="55" y="56"/>
                    </a:cubicBezTo>
                    <a:cubicBezTo>
                      <a:pt x="55" y="56"/>
                      <a:pt x="55" y="57"/>
                      <a:pt x="54" y="57"/>
                    </a:cubicBezTo>
                    <a:cubicBezTo>
                      <a:pt x="54" y="57"/>
                      <a:pt x="53" y="56"/>
                      <a:pt x="53" y="56"/>
                    </a:cubicBezTo>
                    <a:cubicBezTo>
                      <a:pt x="53" y="55"/>
                      <a:pt x="54" y="55"/>
                      <a:pt x="54" y="55"/>
                    </a:cubicBezTo>
                    <a:close/>
                    <a:moveTo>
                      <a:pt x="14" y="68"/>
                    </a:moveTo>
                    <a:cubicBezTo>
                      <a:pt x="16" y="68"/>
                      <a:pt x="17" y="67"/>
                      <a:pt x="17" y="65"/>
                    </a:cubicBezTo>
                    <a:cubicBezTo>
                      <a:pt x="17" y="64"/>
                      <a:pt x="16" y="63"/>
                      <a:pt x="14" y="63"/>
                    </a:cubicBezTo>
                    <a:cubicBezTo>
                      <a:pt x="13" y="63"/>
                      <a:pt x="11" y="64"/>
                      <a:pt x="11" y="65"/>
                    </a:cubicBezTo>
                    <a:cubicBezTo>
                      <a:pt x="11" y="67"/>
                      <a:pt x="13" y="68"/>
                      <a:pt x="14" y="68"/>
                    </a:cubicBezTo>
                    <a:close/>
                    <a:moveTo>
                      <a:pt x="14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6"/>
                      <a:pt x="15" y="66"/>
                      <a:pt x="14" y="66"/>
                    </a:cubicBezTo>
                    <a:cubicBezTo>
                      <a:pt x="14" y="66"/>
                      <a:pt x="13" y="66"/>
                      <a:pt x="13" y="65"/>
                    </a:cubicBezTo>
                    <a:cubicBezTo>
                      <a:pt x="13" y="65"/>
                      <a:pt x="14" y="65"/>
                      <a:pt x="14" y="65"/>
                    </a:cubicBezTo>
                    <a:close/>
                    <a:moveTo>
                      <a:pt x="24" y="68"/>
                    </a:moveTo>
                    <a:cubicBezTo>
                      <a:pt x="26" y="68"/>
                      <a:pt x="27" y="67"/>
                      <a:pt x="27" y="65"/>
                    </a:cubicBezTo>
                    <a:cubicBezTo>
                      <a:pt x="27" y="64"/>
                      <a:pt x="26" y="63"/>
                      <a:pt x="24" y="63"/>
                    </a:cubicBezTo>
                    <a:cubicBezTo>
                      <a:pt x="23" y="63"/>
                      <a:pt x="21" y="64"/>
                      <a:pt x="21" y="65"/>
                    </a:cubicBezTo>
                    <a:cubicBezTo>
                      <a:pt x="21" y="67"/>
                      <a:pt x="23" y="68"/>
                      <a:pt x="24" y="68"/>
                    </a:cubicBezTo>
                    <a:close/>
                    <a:moveTo>
                      <a:pt x="24" y="65"/>
                    </a:move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6"/>
                      <a:pt x="25" y="66"/>
                      <a:pt x="24" y="66"/>
                    </a:cubicBezTo>
                    <a:cubicBezTo>
                      <a:pt x="24" y="66"/>
                      <a:pt x="23" y="66"/>
                      <a:pt x="23" y="65"/>
                    </a:cubicBezTo>
                    <a:cubicBezTo>
                      <a:pt x="23" y="65"/>
                      <a:pt x="24" y="65"/>
                      <a:pt x="24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83" name="Freeform 14"/>
              <p:cNvSpPr>
                <a:spLocks noEditPoints="1"/>
              </p:cNvSpPr>
              <p:nvPr/>
            </p:nvSpPr>
            <p:spPr bwMode="auto">
              <a:xfrm>
                <a:off x="6256770" y="5751080"/>
                <a:ext cx="407881" cy="475862"/>
              </a:xfrm>
              <a:custGeom>
                <a:avLst/>
                <a:gdLst>
                  <a:gd name="T0" fmla="*/ 36 w 56"/>
                  <a:gd name="T1" fmla="*/ 14 h 65"/>
                  <a:gd name="T2" fmla="*/ 43 w 56"/>
                  <a:gd name="T3" fmla="*/ 2 h 65"/>
                  <a:gd name="T4" fmla="*/ 41 w 56"/>
                  <a:gd name="T5" fmla="*/ 0 h 65"/>
                  <a:gd name="T6" fmla="*/ 13 w 56"/>
                  <a:gd name="T7" fmla="*/ 1 h 65"/>
                  <a:gd name="T8" fmla="*/ 20 w 56"/>
                  <a:gd name="T9" fmla="*/ 14 h 65"/>
                  <a:gd name="T10" fmla="*/ 0 w 56"/>
                  <a:gd name="T11" fmla="*/ 37 h 65"/>
                  <a:gd name="T12" fmla="*/ 7 w 56"/>
                  <a:gd name="T13" fmla="*/ 65 h 65"/>
                  <a:gd name="T14" fmla="*/ 56 w 56"/>
                  <a:gd name="T15" fmla="*/ 58 h 65"/>
                  <a:gd name="T16" fmla="*/ 36 w 56"/>
                  <a:gd name="T17" fmla="*/ 15 h 65"/>
                  <a:gd name="T18" fmla="*/ 23 w 56"/>
                  <a:gd name="T19" fmla="*/ 4 h 65"/>
                  <a:gd name="T20" fmla="*/ 21 w 56"/>
                  <a:gd name="T21" fmla="*/ 5 h 65"/>
                  <a:gd name="T22" fmla="*/ 22 w 56"/>
                  <a:gd name="T23" fmla="*/ 13 h 65"/>
                  <a:gd name="T24" fmla="*/ 39 w 56"/>
                  <a:gd name="T25" fmla="*/ 3 h 65"/>
                  <a:gd name="T26" fmla="*/ 26 w 56"/>
                  <a:gd name="T27" fmla="*/ 13 h 65"/>
                  <a:gd name="T28" fmla="*/ 33 w 56"/>
                  <a:gd name="T29" fmla="*/ 15 h 65"/>
                  <a:gd name="T30" fmla="*/ 23 w 56"/>
                  <a:gd name="T31" fmla="*/ 16 h 65"/>
                  <a:gd name="T32" fmla="*/ 53 w 56"/>
                  <a:gd name="T33" fmla="*/ 58 h 65"/>
                  <a:gd name="T34" fmla="*/ 7 w 56"/>
                  <a:gd name="T35" fmla="*/ 62 h 65"/>
                  <a:gd name="T36" fmla="*/ 3 w 56"/>
                  <a:gd name="T37" fmla="*/ 37 h 65"/>
                  <a:gd name="T38" fmla="*/ 34 w 56"/>
                  <a:gd name="T39" fmla="*/ 18 h 65"/>
                  <a:gd name="T40" fmla="*/ 53 w 56"/>
                  <a:gd name="T41" fmla="*/ 58 h 65"/>
                  <a:gd name="T42" fmla="*/ 8 w 56"/>
                  <a:gd name="T43" fmla="*/ 54 h 65"/>
                  <a:gd name="T44" fmla="*/ 12 w 56"/>
                  <a:gd name="T45" fmla="*/ 58 h 65"/>
                  <a:gd name="T46" fmla="*/ 6 w 56"/>
                  <a:gd name="T47" fmla="*/ 54 h 65"/>
                  <a:gd name="T48" fmla="*/ 23 w 56"/>
                  <a:gd name="T49" fmla="*/ 21 h 65"/>
                  <a:gd name="T50" fmla="*/ 23 w 56"/>
                  <a:gd name="T51" fmla="*/ 23 h 65"/>
                  <a:gd name="T52" fmla="*/ 28 w 56"/>
                  <a:gd name="T53" fmla="*/ 28 h 65"/>
                  <a:gd name="T54" fmla="*/ 28 w 56"/>
                  <a:gd name="T55" fmla="*/ 53 h 65"/>
                  <a:gd name="T56" fmla="*/ 28 w 56"/>
                  <a:gd name="T57" fmla="*/ 28 h 65"/>
                  <a:gd name="T58" fmla="*/ 17 w 56"/>
                  <a:gd name="T59" fmla="*/ 41 h 65"/>
                  <a:gd name="T60" fmla="*/ 38 w 56"/>
                  <a:gd name="T61" fmla="*/ 41 h 65"/>
                  <a:gd name="T62" fmla="*/ 26 w 56"/>
                  <a:gd name="T63" fmla="*/ 37 h 65"/>
                  <a:gd name="T64" fmla="*/ 32 w 56"/>
                  <a:gd name="T65" fmla="*/ 44 h 65"/>
                  <a:gd name="T66" fmla="*/ 29 w 56"/>
                  <a:gd name="T67" fmla="*/ 49 h 65"/>
                  <a:gd name="T68" fmla="*/ 27 w 56"/>
                  <a:gd name="T69" fmla="*/ 49 h 65"/>
                  <a:gd name="T70" fmla="*/ 24 w 56"/>
                  <a:gd name="T71" fmla="*/ 44 h 65"/>
                  <a:gd name="T72" fmla="*/ 26 w 56"/>
                  <a:gd name="T73" fmla="*/ 44 h 65"/>
                  <a:gd name="T74" fmla="*/ 30 w 56"/>
                  <a:gd name="T75" fmla="*/ 44 h 65"/>
                  <a:gd name="T76" fmla="*/ 24 w 56"/>
                  <a:gd name="T77" fmla="*/ 37 h 65"/>
                  <a:gd name="T78" fmla="*/ 27 w 56"/>
                  <a:gd name="T79" fmla="*/ 32 h 65"/>
                  <a:gd name="T80" fmla="*/ 29 w 56"/>
                  <a:gd name="T81" fmla="*/ 32 h 65"/>
                  <a:gd name="T82" fmla="*/ 32 w 56"/>
                  <a:gd name="T83" fmla="*/ 37 h 65"/>
                  <a:gd name="T84" fmla="*/ 30 w 56"/>
                  <a:gd name="T85" fmla="*/ 37 h 65"/>
                  <a:gd name="T86" fmla="*/ 26 w 56"/>
                  <a:gd name="T87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" h="65">
                    <a:moveTo>
                      <a:pt x="36" y="15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2"/>
                    </a:cubicBezTo>
                    <a:cubicBezTo>
                      <a:pt x="43" y="1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1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9" y="16"/>
                      <a:pt x="0" y="26"/>
                      <a:pt x="0" y="3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5"/>
                      <a:pt x="7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3" y="65"/>
                      <a:pt x="56" y="61"/>
                      <a:pt x="56" y="58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26"/>
                      <a:pt x="47" y="16"/>
                      <a:pt x="36" y="15"/>
                    </a:cubicBezTo>
                    <a:close/>
                    <a:moveTo>
                      <a:pt x="26" y="13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4"/>
                      <a:pt x="21" y="4"/>
                      <a:pt x="21" y="5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3" y="13"/>
                      <a:pt x="33" y="13"/>
                      <a:pt x="33" y="13"/>
                    </a:cubicBezTo>
                    <a:lnTo>
                      <a:pt x="26" y="13"/>
                    </a:lnTo>
                    <a:close/>
                    <a:moveTo>
                      <a:pt x="2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23" y="16"/>
                      <a:pt x="23" y="16"/>
                      <a:pt x="23" y="16"/>
                    </a:cubicBezTo>
                    <a:lnTo>
                      <a:pt x="23" y="15"/>
                    </a:lnTo>
                    <a:close/>
                    <a:moveTo>
                      <a:pt x="53" y="58"/>
                    </a:moveTo>
                    <a:cubicBezTo>
                      <a:pt x="53" y="60"/>
                      <a:pt x="51" y="62"/>
                      <a:pt x="49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5" y="62"/>
                      <a:pt x="3" y="60"/>
                      <a:pt x="3" y="58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26"/>
                      <a:pt x="11" y="18"/>
                      <a:pt x="22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4" y="18"/>
                      <a:pt x="53" y="26"/>
                      <a:pt x="53" y="37"/>
                    </a:cubicBezTo>
                    <a:lnTo>
                      <a:pt x="53" y="58"/>
                    </a:lnTo>
                    <a:close/>
                    <a:moveTo>
                      <a:pt x="8" y="38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55"/>
                      <a:pt x="9" y="57"/>
                      <a:pt x="11" y="57"/>
                    </a:cubicBezTo>
                    <a:cubicBezTo>
                      <a:pt x="11" y="57"/>
                      <a:pt x="12" y="57"/>
                      <a:pt x="12" y="58"/>
                    </a:cubicBezTo>
                    <a:cubicBezTo>
                      <a:pt x="12" y="58"/>
                      <a:pt x="11" y="59"/>
                      <a:pt x="11" y="59"/>
                    </a:cubicBezTo>
                    <a:cubicBezTo>
                      <a:pt x="8" y="59"/>
                      <a:pt x="6" y="56"/>
                      <a:pt x="6" y="54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28"/>
                      <a:pt x="14" y="21"/>
                      <a:pt x="23" y="21"/>
                    </a:cubicBezTo>
                    <a:cubicBezTo>
                      <a:pt x="24" y="21"/>
                      <a:pt x="24" y="21"/>
                      <a:pt x="24" y="22"/>
                    </a:cubicBezTo>
                    <a:cubicBezTo>
                      <a:pt x="24" y="22"/>
                      <a:pt x="24" y="23"/>
                      <a:pt x="23" y="23"/>
                    </a:cubicBezTo>
                    <a:cubicBezTo>
                      <a:pt x="15" y="23"/>
                      <a:pt x="8" y="29"/>
                      <a:pt x="8" y="38"/>
                    </a:cubicBezTo>
                    <a:close/>
                    <a:moveTo>
                      <a:pt x="28" y="28"/>
                    </a:moveTo>
                    <a:cubicBezTo>
                      <a:pt x="21" y="28"/>
                      <a:pt x="15" y="34"/>
                      <a:pt x="15" y="41"/>
                    </a:cubicBezTo>
                    <a:cubicBezTo>
                      <a:pt x="15" y="47"/>
                      <a:pt x="21" y="53"/>
                      <a:pt x="28" y="53"/>
                    </a:cubicBezTo>
                    <a:cubicBezTo>
                      <a:pt x="35" y="53"/>
                      <a:pt x="40" y="47"/>
                      <a:pt x="40" y="41"/>
                    </a:cubicBezTo>
                    <a:cubicBezTo>
                      <a:pt x="40" y="34"/>
                      <a:pt x="35" y="28"/>
                      <a:pt x="28" y="28"/>
                    </a:cubicBezTo>
                    <a:close/>
                    <a:moveTo>
                      <a:pt x="28" y="51"/>
                    </a:moveTo>
                    <a:cubicBezTo>
                      <a:pt x="22" y="51"/>
                      <a:pt x="17" y="46"/>
                      <a:pt x="17" y="41"/>
                    </a:cubicBezTo>
                    <a:cubicBezTo>
                      <a:pt x="17" y="35"/>
                      <a:pt x="22" y="30"/>
                      <a:pt x="28" y="30"/>
                    </a:cubicBezTo>
                    <a:cubicBezTo>
                      <a:pt x="33" y="30"/>
                      <a:pt x="38" y="35"/>
                      <a:pt x="38" y="41"/>
                    </a:cubicBezTo>
                    <a:cubicBezTo>
                      <a:pt x="38" y="46"/>
                      <a:pt x="33" y="51"/>
                      <a:pt x="28" y="51"/>
                    </a:cubicBezTo>
                    <a:close/>
                    <a:moveTo>
                      <a:pt x="26" y="37"/>
                    </a:moveTo>
                    <a:cubicBezTo>
                      <a:pt x="26" y="39"/>
                      <a:pt x="27" y="40"/>
                      <a:pt x="28" y="40"/>
                    </a:cubicBezTo>
                    <a:cubicBezTo>
                      <a:pt x="30" y="40"/>
                      <a:pt x="32" y="41"/>
                      <a:pt x="32" y="44"/>
                    </a:cubicBezTo>
                    <a:cubicBezTo>
                      <a:pt x="32" y="46"/>
                      <a:pt x="31" y="47"/>
                      <a:pt x="29" y="48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9"/>
                      <a:pt x="28" y="50"/>
                      <a:pt x="28" y="50"/>
                    </a:cubicBezTo>
                    <a:cubicBezTo>
                      <a:pt x="27" y="50"/>
                      <a:pt x="27" y="49"/>
                      <a:pt x="27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5" y="47"/>
                      <a:pt x="24" y="46"/>
                      <a:pt x="24" y="44"/>
                    </a:cubicBezTo>
                    <a:cubicBezTo>
                      <a:pt x="24" y="43"/>
                      <a:pt x="24" y="43"/>
                      <a:pt x="25" y="43"/>
                    </a:cubicBezTo>
                    <a:cubicBezTo>
                      <a:pt x="25" y="43"/>
                      <a:pt x="26" y="43"/>
                      <a:pt x="26" y="44"/>
                    </a:cubicBezTo>
                    <a:cubicBezTo>
                      <a:pt x="26" y="45"/>
                      <a:pt x="27" y="46"/>
                      <a:pt x="28" y="46"/>
                    </a:cubicBezTo>
                    <a:cubicBezTo>
                      <a:pt x="29" y="46"/>
                      <a:pt x="30" y="45"/>
                      <a:pt x="30" y="44"/>
                    </a:cubicBezTo>
                    <a:cubicBezTo>
                      <a:pt x="30" y="42"/>
                      <a:pt x="29" y="42"/>
                      <a:pt x="28" y="42"/>
                    </a:cubicBezTo>
                    <a:cubicBezTo>
                      <a:pt x="25" y="42"/>
                      <a:pt x="24" y="40"/>
                      <a:pt x="24" y="37"/>
                    </a:cubicBezTo>
                    <a:cubicBezTo>
                      <a:pt x="24" y="36"/>
                      <a:pt x="25" y="34"/>
                      <a:pt x="27" y="34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1"/>
                      <a:pt x="28" y="31"/>
                    </a:cubicBezTo>
                    <a:cubicBezTo>
                      <a:pt x="28" y="31"/>
                      <a:pt x="29" y="32"/>
                      <a:pt x="29" y="32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4"/>
                      <a:pt x="32" y="35"/>
                      <a:pt x="32" y="37"/>
                    </a:cubicBezTo>
                    <a:cubicBezTo>
                      <a:pt x="32" y="38"/>
                      <a:pt x="31" y="38"/>
                      <a:pt x="31" y="38"/>
                    </a:cubicBezTo>
                    <a:cubicBezTo>
                      <a:pt x="30" y="38"/>
                      <a:pt x="30" y="38"/>
                      <a:pt x="30" y="37"/>
                    </a:cubicBezTo>
                    <a:cubicBezTo>
                      <a:pt x="30" y="36"/>
                      <a:pt x="29" y="35"/>
                      <a:pt x="28" y="35"/>
                    </a:cubicBezTo>
                    <a:cubicBezTo>
                      <a:pt x="27" y="35"/>
                      <a:pt x="26" y="36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84" name="Freeform 59"/>
              <p:cNvSpPr>
                <a:spLocks noEditPoints="1"/>
              </p:cNvSpPr>
              <p:nvPr/>
            </p:nvSpPr>
            <p:spPr bwMode="auto">
              <a:xfrm>
                <a:off x="7069269" y="4579197"/>
                <a:ext cx="480692" cy="311800"/>
              </a:xfrm>
              <a:custGeom>
                <a:avLst/>
                <a:gdLst>
                  <a:gd name="T0" fmla="*/ 28 w 77"/>
                  <a:gd name="T1" fmla="*/ 2 h 48"/>
                  <a:gd name="T2" fmla="*/ 10 w 77"/>
                  <a:gd name="T3" fmla="*/ 9 h 48"/>
                  <a:gd name="T4" fmla="*/ 0 w 77"/>
                  <a:gd name="T5" fmla="*/ 34 h 48"/>
                  <a:gd name="T6" fmla="*/ 9 w 77"/>
                  <a:gd name="T7" fmla="*/ 42 h 48"/>
                  <a:gd name="T8" fmla="*/ 10 w 77"/>
                  <a:gd name="T9" fmla="*/ 44 h 48"/>
                  <a:gd name="T10" fmla="*/ 12 w 77"/>
                  <a:gd name="T11" fmla="*/ 46 h 48"/>
                  <a:gd name="T12" fmla="*/ 14 w 77"/>
                  <a:gd name="T13" fmla="*/ 47 h 48"/>
                  <a:gd name="T14" fmla="*/ 16 w 77"/>
                  <a:gd name="T15" fmla="*/ 48 h 48"/>
                  <a:gd name="T16" fmla="*/ 19 w 77"/>
                  <a:gd name="T17" fmla="*/ 48 h 48"/>
                  <a:gd name="T18" fmla="*/ 22 w 77"/>
                  <a:gd name="T19" fmla="*/ 47 h 48"/>
                  <a:gd name="T20" fmla="*/ 24 w 77"/>
                  <a:gd name="T21" fmla="*/ 46 h 48"/>
                  <a:gd name="T22" fmla="*/ 25 w 77"/>
                  <a:gd name="T23" fmla="*/ 43 h 48"/>
                  <a:gd name="T24" fmla="*/ 50 w 77"/>
                  <a:gd name="T25" fmla="*/ 42 h 48"/>
                  <a:gd name="T26" fmla="*/ 51 w 77"/>
                  <a:gd name="T27" fmla="*/ 44 h 48"/>
                  <a:gd name="T28" fmla="*/ 52 w 77"/>
                  <a:gd name="T29" fmla="*/ 46 h 48"/>
                  <a:gd name="T30" fmla="*/ 54 w 77"/>
                  <a:gd name="T31" fmla="*/ 47 h 48"/>
                  <a:gd name="T32" fmla="*/ 56 w 77"/>
                  <a:gd name="T33" fmla="*/ 48 h 48"/>
                  <a:gd name="T34" fmla="*/ 60 w 77"/>
                  <a:gd name="T35" fmla="*/ 48 h 48"/>
                  <a:gd name="T36" fmla="*/ 63 w 77"/>
                  <a:gd name="T37" fmla="*/ 47 h 48"/>
                  <a:gd name="T38" fmla="*/ 64 w 77"/>
                  <a:gd name="T39" fmla="*/ 46 h 48"/>
                  <a:gd name="T40" fmla="*/ 66 w 77"/>
                  <a:gd name="T41" fmla="*/ 43 h 48"/>
                  <a:gd name="T42" fmla="*/ 75 w 77"/>
                  <a:gd name="T43" fmla="*/ 42 h 48"/>
                  <a:gd name="T44" fmla="*/ 77 w 77"/>
                  <a:gd name="T45" fmla="*/ 2 h 48"/>
                  <a:gd name="T46" fmla="*/ 3 w 77"/>
                  <a:gd name="T47" fmla="*/ 39 h 48"/>
                  <a:gd name="T48" fmla="*/ 10 w 77"/>
                  <a:gd name="T49" fmla="*/ 35 h 48"/>
                  <a:gd name="T50" fmla="*/ 21 w 77"/>
                  <a:gd name="T51" fmla="*/ 42 h 48"/>
                  <a:gd name="T52" fmla="*/ 20 w 77"/>
                  <a:gd name="T53" fmla="*/ 43 h 48"/>
                  <a:gd name="T54" fmla="*/ 16 w 77"/>
                  <a:gd name="T55" fmla="*/ 44 h 48"/>
                  <a:gd name="T56" fmla="*/ 14 w 77"/>
                  <a:gd name="T57" fmla="*/ 42 h 48"/>
                  <a:gd name="T58" fmla="*/ 13 w 77"/>
                  <a:gd name="T59" fmla="*/ 40 h 48"/>
                  <a:gd name="T60" fmla="*/ 15 w 77"/>
                  <a:gd name="T61" fmla="*/ 36 h 48"/>
                  <a:gd name="T62" fmla="*/ 17 w 77"/>
                  <a:gd name="T63" fmla="*/ 35 h 48"/>
                  <a:gd name="T64" fmla="*/ 20 w 77"/>
                  <a:gd name="T65" fmla="*/ 36 h 48"/>
                  <a:gd name="T66" fmla="*/ 22 w 77"/>
                  <a:gd name="T67" fmla="*/ 40 h 48"/>
                  <a:gd name="T68" fmla="*/ 17 w 77"/>
                  <a:gd name="T69" fmla="*/ 31 h 48"/>
                  <a:gd name="T70" fmla="*/ 3 w 77"/>
                  <a:gd name="T71" fmla="*/ 32 h 48"/>
                  <a:gd name="T72" fmla="*/ 12 w 77"/>
                  <a:gd name="T73" fmla="*/ 12 h 48"/>
                  <a:gd name="T74" fmla="*/ 29 w 77"/>
                  <a:gd name="T75" fmla="*/ 12 h 48"/>
                  <a:gd name="T76" fmla="*/ 23 w 77"/>
                  <a:gd name="T77" fmla="*/ 33 h 48"/>
                  <a:gd name="T78" fmla="*/ 25 w 77"/>
                  <a:gd name="T79" fmla="*/ 35 h 48"/>
                  <a:gd name="T80" fmla="*/ 51 w 77"/>
                  <a:gd name="T81" fmla="*/ 35 h 48"/>
                  <a:gd name="T82" fmla="*/ 62 w 77"/>
                  <a:gd name="T83" fmla="*/ 42 h 48"/>
                  <a:gd name="T84" fmla="*/ 60 w 77"/>
                  <a:gd name="T85" fmla="*/ 43 h 48"/>
                  <a:gd name="T86" fmla="*/ 56 w 77"/>
                  <a:gd name="T87" fmla="*/ 44 h 48"/>
                  <a:gd name="T88" fmla="*/ 54 w 77"/>
                  <a:gd name="T89" fmla="*/ 42 h 48"/>
                  <a:gd name="T90" fmla="*/ 54 w 77"/>
                  <a:gd name="T91" fmla="*/ 40 h 48"/>
                  <a:gd name="T92" fmla="*/ 55 w 77"/>
                  <a:gd name="T93" fmla="*/ 36 h 48"/>
                  <a:gd name="T94" fmla="*/ 58 w 77"/>
                  <a:gd name="T95" fmla="*/ 35 h 48"/>
                  <a:gd name="T96" fmla="*/ 61 w 77"/>
                  <a:gd name="T97" fmla="*/ 36 h 48"/>
                  <a:gd name="T98" fmla="*/ 63 w 77"/>
                  <a:gd name="T99" fmla="*/ 40 h 48"/>
                  <a:gd name="T100" fmla="*/ 66 w 77"/>
                  <a:gd name="T101" fmla="*/ 39 h 48"/>
                  <a:gd name="T102" fmla="*/ 74 w 77"/>
                  <a:gd name="T103" fmla="*/ 39 h 48"/>
                  <a:gd name="T104" fmla="*/ 58 w 77"/>
                  <a:gd name="T105" fmla="*/ 31 h 48"/>
                  <a:gd name="T106" fmla="*/ 31 w 77"/>
                  <a:gd name="T107" fmla="*/ 32 h 48"/>
                  <a:gd name="T108" fmla="*/ 74 w 77"/>
                  <a:gd name="T109" fmla="*/ 3 h 48"/>
                  <a:gd name="T110" fmla="*/ 18 w 77"/>
                  <a:gd name="T111" fmla="*/ 29 h 48"/>
                  <a:gd name="T112" fmla="*/ 14 w 77"/>
                  <a:gd name="T113" fmla="*/ 27 h 48"/>
                  <a:gd name="T114" fmla="*/ 26 w 77"/>
                  <a:gd name="T115" fmla="*/ 13 h 48"/>
                  <a:gd name="T116" fmla="*/ 6 w 77"/>
                  <a:gd name="T117" fmla="*/ 23 h 48"/>
                  <a:gd name="T118" fmla="*/ 26 w 77"/>
                  <a:gd name="T119" fmla="*/ 25 h 48"/>
                  <a:gd name="T120" fmla="*/ 26 w 77"/>
                  <a:gd name="T121" fmla="*/ 13 h 48"/>
                  <a:gd name="T122" fmla="*/ 14 w 77"/>
                  <a:gd name="T123" fmla="*/ 1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7" h="48">
                    <a:moveTo>
                      <a:pt x="7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2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1" y="8"/>
                      <a:pt x="10" y="9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2"/>
                      <a:pt x="0" y="2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1" y="42"/>
                      <a:pt x="2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2"/>
                      <a:pt x="9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5"/>
                      <a:pt x="10" y="45"/>
                      <a:pt x="11" y="45"/>
                    </a:cubicBezTo>
                    <a:cubicBezTo>
                      <a:pt x="11" y="45"/>
                      <a:pt x="11" y="45"/>
                      <a:pt x="11" y="46"/>
                    </a:cubicBezTo>
                    <a:cubicBezTo>
                      <a:pt x="11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7"/>
                      <a:pt x="13" y="47"/>
                      <a:pt x="14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8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20" y="48"/>
                      <a:pt x="20" y="48"/>
                      <a:pt x="21" y="48"/>
                    </a:cubicBezTo>
                    <a:cubicBezTo>
                      <a:pt x="21" y="48"/>
                      <a:pt x="21" y="48"/>
                      <a:pt x="21" y="47"/>
                    </a:cubicBezTo>
                    <a:cubicBezTo>
                      <a:pt x="21" y="47"/>
                      <a:pt x="22" y="47"/>
                      <a:pt x="22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6"/>
                      <a:pt x="23" y="46"/>
                      <a:pt x="24" y="46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5"/>
                      <a:pt x="24" y="45"/>
                      <a:pt x="25" y="44"/>
                    </a:cubicBezTo>
                    <a:cubicBezTo>
                      <a:pt x="25" y="44"/>
                      <a:pt x="25" y="44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6" y="42"/>
                      <a:pt x="26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2"/>
                      <a:pt x="50" y="43"/>
                      <a:pt x="50" y="43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4"/>
                      <a:pt x="51" y="44"/>
                      <a:pt x="51" y="44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2" y="45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3" y="46"/>
                      <a:pt x="53" y="46"/>
                      <a:pt x="53" y="47"/>
                    </a:cubicBezTo>
                    <a:cubicBezTo>
                      <a:pt x="53" y="47"/>
                      <a:pt x="53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8" y="48"/>
                    </a:cubicBezTo>
                    <a:cubicBezTo>
                      <a:pt x="59" y="48"/>
                      <a:pt x="59" y="48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2" y="47"/>
                    </a:cubicBezTo>
                    <a:cubicBezTo>
                      <a:pt x="62" y="47"/>
                      <a:pt x="62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5"/>
                      <a:pt x="65" y="45"/>
                      <a:pt x="65" y="45"/>
                    </a:cubicBezTo>
                    <a:cubicBezTo>
                      <a:pt x="65" y="45"/>
                      <a:pt x="65" y="45"/>
                      <a:pt x="65" y="44"/>
                    </a:cubicBezTo>
                    <a:cubicBezTo>
                      <a:pt x="65" y="44"/>
                      <a:pt x="66" y="44"/>
                      <a:pt x="66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6" y="43"/>
                      <a:pt x="66" y="42"/>
                      <a:pt x="66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6" y="42"/>
                      <a:pt x="77" y="41"/>
                      <a:pt x="77" y="4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7" y="1"/>
                      <a:pt x="76" y="0"/>
                      <a:pt x="75" y="0"/>
                    </a:cubicBezTo>
                    <a:close/>
                    <a:moveTo>
                      <a:pt x="9" y="39"/>
                    </a:moveTo>
                    <a:cubicBezTo>
                      <a:pt x="3" y="39"/>
                      <a:pt x="3" y="39"/>
                      <a:pt x="3" y="39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9" y="37"/>
                      <a:pt x="9" y="39"/>
                    </a:cubicBezTo>
                    <a:close/>
                    <a:moveTo>
                      <a:pt x="22" y="41"/>
                    </a:moveTo>
                    <a:cubicBezTo>
                      <a:pt x="22" y="41"/>
                      <a:pt x="21" y="42"/>
                      <a:pt x="21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3"/>
                      <a:pt x="21" y="43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4"/>
                      <a:pt x="19" y="44"/>
                      <a:pt x="19" y="44"/>
                    </a:cubicBezTo>
                    <a:cubicBezTo>
                      <a:pt x="19" y="44"/>
                      <a:pt x="18" y="44"/>
                      <a:pt x="17" y="44"/>
                    </a:cubicBezTo>
                    <a:cubicBezTo>
                      <a:pt x="17" y="44"/>
                      <a:pt x="16" y="44"/>
                      <a:pt x="16" y="44"/>
                    </a:cubicBezTo>
                    <a:cubicBezTo>
                      <a:pt x="16" y="44"/>
                      <a:pt x="15" y="44"/>
                      <a:pt x="15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4" y="43"/>
                      <a:pt x="14" y="43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3" y="42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38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4" y="37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6" y="36"/>
                      <a:pt x="16" y="36"/>
                    </a:cubicBezTo>
                    <a:cubicBezTo>
                      <a:pt x="16" y="35"/>
                      <a:pt x="17" y="35"/>
                      <a:pt x="17" y="35"/>
                    </a:cubicBezTo>
                    <a:cubicBezTo>
                      <a:pt x="18" y="35"/>
                      <a:pt x="19" y="35"/>
                      <a:pt x="19" y="36"/>
                    </a:cubicBezTo>
                    <a:cubicBezTo>
                      <a:pt x="19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2" y="38"/>
                      <a:pt x="22" y="39"/>
                      <a:pt x="22" y="40"/>
                    </a:cubicBezTo>
                    <a:cubicBezTo>
                      <a:pt x="22" y="40"/>
                      <a:pt x="22" y="40"/>
                      <a:pt x="22" y="41"/>
                    </a:cubicBezTo>
                    <a:close/>
                    <a:moveTo>
                      <a:pt x="23" y="33"/>
                    </a:moveTo>
                    <a:cubicBezTo>
                      <a:pt x="21" y="32"/>
                      <a:pt x="19" y="31"/>
                      <a:pt x="17" y="31"/>
                    </a:cubicBezTo>
                    <a:cubicBezTo>
                      <a:pt x="15" y="31"/>
                      <a:pt x="13" y="32"/>
                      <a:pt x="12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3"/>
                      <a:pt x="3" y="33"/>
                      <a:pt x="3" y="32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4"/>
                      <a:pt x="4" y="23"/>
                      <a:pt x="4" y="2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1"/>
                      <a:pt x="14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9" y="11"/>
                      <a:pt x="29" y="11"/>
                      <a:pt x="29" y="1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3"/>
                      <a:pt x="29" y="33"/>
                      <a:pt x="28" y="33"/>
                    </a:cubicBezTo>
                    <a:lnTo>
                      <a:pt x="23" y="33"/>
                    </a:lnTo>
                    <a:close/>
                    <a:moveTo>
                      <a:pt x="50" y="39"/>
                    </a:move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7"/>
                      <a:pt x="25" y="36"/>
                      <a:pt x="25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0" y="36"/>
                      <a:pt x="50" y="37"/>
                      <a:pt x="50" y="39"/>
                    </a:cubicBezTo>
                    <a:close/>
                    <a:moveTo>
                      <a:pt x="62" y="41"/>
                    </a:moveTo>
                    <a:cubicBezTo>
                      <a:pt x="62" y="41"/>
                      <a:pt x="62" y="42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0" y="43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59" y="44"/>
                      <a:pt x="59" y="44"/>
                      <a:pt x="58" y="44"/>
                    </a:cubicBezTo>
                    <a:cubicBezTo>
                      <a:pt x="57" y="44"/>
                      <a:pt x="57" y="44"/>
                      <a:pt x="56" y="44"/>
                    </a:cubicBezTo>
                    <a:cubicBezTo>
                      <a:pt x="56" y="44"/>
                      <a:pt x="56" y="44"/>
                      <a:pt x="56" y="43"/>
                    </a:cubicBezTo>
                    <a:cubicBezTo>
                      <a:pt x="56" y="43"/>
                      <a:pt x="55" y="43"/>
                      <a:pt x="55" y="43"/>
                    </a:cubicBezTo>
                    <a:cubicBezTo>
                      <a:pt x="55" y="43"/>
                      <a:pt x="55" y="43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4" y="41"/>
                      <a:pt x="54" y="41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39"/>
                      <a:pt x="54" y="38"/>
                      <a:pt x="54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5" y="37"/>
                      <a:pt x="55" y="37"/>
                      <a:pt x="55" y="36"/>
                    </a:cubicBezTo>
                    <a:cubicBezTo>
                      <a:pt x="55" y="36"/>
                      <a:pt x="55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7" y="35"/>
                      <a:pt x="57" y="35"/>
                      <a:pt x="58" y="35"/>
                    </a:cubicBezTo>
                    <a:cubicBezTo>
                      <a:pt x="59" y="35"/>
                      <a:pt x="59" y="35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7"/>
                      <a:pt x="61" y="37"/>
                      <a:pt x="62" y="37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9"/>
                      <a:pt x="63" y="40"/>
                    </a:cubicBezTo>
                    <a:cubicBezTo>
                      <a:pt x="63" y="40"/>
                      <a:pt x="62" y="40"/>
                      <a:pt x="62" y="41"/>
                    </a:cubicBezTo>
                    <a:close/>
                    <a:moveTo>
                      <a:pt x="74" y="39"/>
                    </a:move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7"/>
                      <a:pt x="66" y="36"/>
                      <a:pt x="65" y="35"/>
                    </a:cubicBezTo>
                    <a:cubicBezTo>
                      <a:pt x="74" y="35"/>
                      <a:pt x="74" y="35"/>
                      <a:pt x="74" y="35"/>
                    </a:cubicBezTo>
                    <a:lnTo>
                      <a:pt x="74" y="39"/>
                    </a:lnTo>
                    <a:close/>
                    <a:moveTo>
                      <a:pt x="74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2" y="32"/>
                      <a:pt x="60" y="31"/>
                      <a:pt x="58" y="31"/>
                    </a:cubicBezTo>
                    <a:cubicBezTo>
                      <a:pt x="56" y="31"/>
                      <a:pt x="54" y="32"/>
                      <a:pt x="53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74" y="3"/>
                      <a:pt x="74" y="3"/>
                      <a:pt x="74" y="3"/>
                    </a:cubicBezTo>
                    <a:lnTo>
                      <a:pt x="74" y="33"/>
                    </a:lnTo>
                    <a:close/>
                    <a:moveTo>
                      <a:pt x="19" y="28"/>
                    </a:moveTo>
                    <a:cubicBezTo>
                      <a:pt x="19" y="28"/>
                      <a:pt x="18" y="29"/>
                      <a:pt x="18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3" y="29"/>
                      <a:pt x="13" y="28"/>
                      <a:pt x="13" y="28"/>
                    </a:cubicBezTo>
                    <a:cubicBezTo>
                      <a:pt x="13" y="27"/>
                      <a:pt x="13" y="27"/>
                      <a:pt x="14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7"/>
                      <a:pt x="19" y="28"/>
                    </a:cubicBezTo>
                    <a:close/>
                    <a:moveTo>
                      <a:pt x="26" y="13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3" y="14"/>
                      <a:pt x="12" y="1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5"/>
                      <a:pt x="7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7" y="25"/>
                      <a:pt x="27" y="2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3"/>
                      <a:pt x="26" y="13"/>
                    </a:cubicBezTo>
                    <a:close/>
                    <a:moveTo>
                      <a:pt x="25" y="23"/>
                    </a:moveTo>
                    <a:cubicBezTo>
                      <a:pt x="9" y="23"/>
                      <a:pt x="9" y="23"/>
                      <a:pt x="9" y="23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25" y="15"/>
                      <a:pt x="25" y="15"/>
                      <a:pt x="25" y="15"/>
                    </a:cubicBezTo>
                    <a:lnTo>
                      <a:pt x="25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85" name="Freeform 60"/>
              <p:cNvSpPr>
                <a:spLocks noEditPoints="1"/>
              </p:cNvSpPr>
              <p:nvPr/>
            </p:nvSpPr>
            <p:spPr bwMode="auto">
              <a:xfrm>
                <a:off x="5768003" y="5898171"/>
                <a:ext cx="353116" cy="230293"/>
              </a:xfrm>
              <a:custGeom>
                <a:avLst/>
                <a:gdLst>
                  <a:gd name="T0" fmla="*/ 28 w 77"/>
                  <a:gd name="T1" fmla="*/ 2 h 48"/>
                  <a:gd name="T2" fmla="*/ 10 w 77"/>
                  <a:gd name="T3" fmla="*/ 9 h 48"/>
                  <a:gd name="T4" fmla="*/ 0 w 77"/>
                  <a:gd name="T5" fmla="*/ 34 h 48"/>
                  <a:gd name="T6" fmla="*/ 9 w 77"/>
                  <a:gd name="T7" fmla="*/ 42 h 48"/>
                  <a:gd name="T8" fmla="*/ 10 w 77"/>
                  <a:gd name="T9" fmla="*/ 44 h 48"/>
                  <a:gd name="T10" fmla="*/ 11 w 77"/>
                  <a:gd name="T11" fmla="*/ 46 h 48"/>
                  <a:gd name="T12" fmla="*/ 13 w 77"/>
                  <a:gd name="T13" fmla="*/ 47 h 48"/>
                  <a:gd name="T14" fmla="*/ 15 w 77"/>
                  <a:gd name="T15" fmla="*/ 48 h 48"/>
                  <a:gd name="T16" fmla="*/ 19 w 77"/>
                  <a:gd name="T17" fmla="*/ 48 h 48"/>
                  <a:gd name="T18" fmla="*/ 21 w 77"/>
                  <a:gd name="T19" fmla="*/ 47 h 48"/>
                  <a:gd name="T20" fmla="*/ 23 w 77"/>
                  <a:gd name="T21" fmla="*/ 46 h 48"/>
                  <a:gd name="T22" fmla="*/ 25 w 77"/>
                  <a:gd name="T23" fmla="*/ 43 h 48"/>
                  <a:gd name="T24" fmla="*/ 49 w 77"/>
                  <a:gd name="T25" fmla="*/ 42 h 48"/>
                  <a:gd name="T26" fmla="*/ 50 w 77"/>
                  <a:gd name="T27" fmla="*/ 44 h 48"/>
                  <a:gd name="T28" fmla="*/ 52 w 77"/>
                  <a:gd name="T29" fmla="*/ 46 h 48"/>
                  <a:gd name="T30" fmla="*/ 54 w 77"/>
                  <a:gd name="T31" fmla="*/ 47 h 48"/>
                  <a:gd name="T32" fmla="*/ 56 w 77"/>
                  <a:gd name="T33" fmla="*/ 48 h 48"/>
                  <a:gd name="T34" fmla="*/ 60 w 77"/>
                  <a:gd name="T35" fmla="*/ 48 h 48"/>
                  <a:gd name="T36" fmla="*/ 62 w 77"/>
                  <a:gd name="T37" fmla="*/ 47 h 48"/>
                  <a:gd name="T38" fmla="*/ 64 w 77"/>
                  <a:gd name="T39" fmla="*/ 46 h 48"/>
                  <a:gd name="T40" fmla="*/ 65 w 77"/>
                  <a:gd name="T41" fmla="*/ 43 h 48"/>
                  <a:gd name="T42" fmla="*/ 75 w 77"/>
                  <a:gd name="T43" fmla="*/ 42 h 48"/>
                  <a:gd name="T44" fmla="*/ 77 w 77"/>
                  <a:gd name="T45" fmla="*/ 2 h 48"/>
                  <a:gd name="T46" fmla="*/ 3 w 77"/>
                  <a:gd name="T47" fmla="*/ 39 h 48"/>
                  <a:gd name="T48" fmla="*/ 10 w 77"/>
                  <a:gd name="T49" fmla="*/ 35 h 48"/>
                  <a:gd name="T50" fmla="*/ 21 w 77"/>
                  <a:gd name="T51" fmla="*/ 42 h 48"/>
                  <a:gd name="T52" fmla="*/ 19 w 77"/>
                  <a:gd name="T53" fmla="*/ 43 h 48"/>
                  <a:gd name="T54" fmla="*/ 15 w 77"/>
                  <a:gd name="T55" fmla="*/ 44 h 48"/>
                  <a:gd name="T56" fmla="*/ 13 w 77"/>
                  <a:gd name="T57" fmla="*/ 42 h 48"/>
                  <a:gd name="T58" fmla="*/ 12 w 77"/>
                  <a:gd name="T59" fmla="*/ 40 h 48"/>
                  <a:gd name="T60" fmla="*/ 14 w 77"/>
                  <a:gd name="T61" fmla="*/ 36 h 48"/>
                  <a:gd name="T62" fmla="*/ 17 w 77"/>
                  <a:gd name="T63" fmla="*/ 35 h 48"/>
                  <a:gd name="T64" fmla="*/ 20 w 77"/>
                  <a:gd name="T65" fmla="*/ 36 h 48"/>
                  <a:gd name="T66" fmla="*/ 21 w 77"/>
                  <a:gd name="T67" fmla="*/ 40 h 48"/>
                  <a:gd name="T68" fmla="*/ 17 w 77"/>
                  <a:gd name="T69" fmla="*/ 31 h 48"/>
                  <a:gd name="T70" fmla="*/ 3 w 77"/>
                  <a:gd name="T71" fmla="*/ 32 h 48"/>
                  <a:gd name="T72" fmla="*/ 11 w 77"/>
                  <a:gd name="T73" fmla="*/ 12 h 48"/>
                  <a:gd name="T74" fmla="*/ 29 w 77"/>
                  <a:gd name="T75" fmla="*/ 12 h 48"/>
                  <a:gd name="T76" fmla="*/ 22 w 77"/>
                  <a:gd name="T77" fmla="*/ 33 h 48"/>
                  <a:gd name="T78" fmla="*/ 24 w 77"/>
                  <a:gd name="T79" fmla="*/ 35 h 48"/>
                  <a:gd name="T80" fmla="*/ 50 w 77"/>
                  <a:gd name="T81" fmla="*/ 35 h 48"/>
                  <a:gd name="T82" fmla="*/ 61 w 77"/>
                  <a:gd name="T83" fmla="*/ 42 h 48"/>
                  <a:gd name="T84" fmla="*/ 60 w 77"/>
                  <a:gd name="T85" fmla="*/ 43 h 48"/>
                  <a:gd name="T86" fmla="*/ 56 w 77"/>
                  <a:gd name="T87" fmla="*/ 44 h 48"/>
                  <a:gd name="T88" fmla="*/ 54 w 77"/>
                  <a:gd name="T89" fmla="*/ 42 h 48"/>
                  <a:gd name="T90" fmla="*/ 53 w 77"/>
                  <a:gd name="T91" fmla="*/ 40 h 48"/>
                  <a:gd name="T92" fmla="*/ 55 w 77"/>
                  <a:gd name="T93" fmla="*/ 36 h 48"/>
                  <a:gd name="T94" fmla="*/ 58 w 77"/>
                  <a:gd name="T95" fmla="*/ 35 h 48"/>
                  <a:gd name="T96" fmla="*/ 60 w 77"/>
                  <a:gd name="T97" fmla="*/ 36 h 48"/>
                  <a:gd name="T98" fmla="*/ 62 w 77"/>
                  <a:gd name="T99" fmla="*/ 40 h 48"/>
                  <a:gd name="T100" fmla="*/ 66 w 77"/>
                  <a:gd name="T101" fmla="*/ 39 h 48"/>
                  <a:gd name="T102" fmla="*/ 74 w 77"/>
                  <a:gd name="T103" fmla="*/ 39 h 48"/>
                  <a:gd name="T104" fmla="*/ 12 w 77"/>
                  <a:gd name="T105" fmla="*/ 14 h 48"/>
                  <a:gd name="T106" fmla="*/ 7 w 77"/>
                  <a:gd name="T107" fmla="*/ 25 h 48"/>
                  <a:gd name="T108" fmla="*/ 27 w 77"/>
                  <a:gd name="T109" fmla="*/ 14 h 48"/>
                  <a:gd name="T110" fmla="*/ 8 w 77"/>
                  <a:gd name="T111" fmla="*/ 23 h 48"/>
                  <a:gd name="T112" fmla="*/ 25 w 77"/>
                  <a:gd name="T113" fmla="*/ 23 h 48"/>
                  <a:gd name="T114" fmla="*/ 14 w 77"/>
                  <a:gd name="T115" fmla="*/ 29 h 48"/>
                  <a:gd name="T116" fmla="*/ 17 w 77"/>
                  <a:gd name="T117" fmla="*/ 2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7" h="48">
                    <a:moveTo>
                      <a:pt x="7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2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8"/>
                      <a:pt x="10" y="9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1" y="42"/>
                      <a:pt x="2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2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10" y="44"/>
                      <a:pt x="10" y="44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11" y="45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6"/>
                      <a:pt x="12" y="46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6" y="48"/>
                      <a:pt x="16" y="48"/>
                      <a:pt x="17" y="48"/>
                    </a:cubicBezTo>
                    <a:cubicBezTo>
                      <a:pt x="17" y="48"/>
                      <a:pt x="18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20" y="48"/>
                      <a:pt x="20" y="48"/>
                    </a:cubicBezTo>
                    <a:cubicBezTo>
                      <a:pt x="20" y="48"/>
                      <a:pt x="20" y="48"/>
                      <a:pt x="21" y="4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46"/>
                      <a:pt x="22" y="46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5"/>
                      <a:pt x="24" y="45"/>
                      <a:pt x="24" y="45"/>
                    </a:cubicBezTo>
                    <a:cubicBezTo>
                      <a:pt x="24" y="45"/>
                      <a:pt x="24" y="45"/>
                      <a:pt x="24" y="44"/>
                    </a:cubicBezTo>
                    <a:cubicBezTo>
                      <a:pt x="24" y="44"/>
                      <a:pt x="25" y="44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2"/>
                      <a:pt x="25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42"/>
                      <a:pt x="49" y="43"/>
                      <a:pt x="50" y="43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4" y="47"/>
                      <a:pt x="54" y="47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7" y="48"/>
                      <a:pt x="58" y="48"/>
                    </a:cubicBezTo>
                    <a:cubicBezTo>
                      <a:pt x="58" y="48"/>
                      <a:pt x="59" y="48"/>
                      <a:pt x="59" y="48"/>
                    </a:cubicBezTo>
                    <a:cubicBezTo>
                      <a:pt x="59" y="48"/>
                      <a:pt x="59" y="48"/>
                      <a:pt x="60" y="48"/>
                    </a:cubicBezTo>
                    <a:cubicBezTo>
                      <a:pt x="60" y="48"/>
                      <a:pt x="60" y="48"/>
                      <a:pt x="61" y="48"/>
                    </a:cubicBezTo>
                    <a:cubicBezTo>
                      <a:pt x="61" y="48"/>
                      <a:pt x="61" y="48"/>
                      <a:pt x="61" y="47"/>
                    </a:cubicBezTo>
                    <a:cubicBezTo>
                      <a:pt x="61" y="47"/>
                      <a:pt x="62" y="47"/>
                      <a:pt x="62" y="47"/>
                    </a:cubicBezTo>
                    <a:cubicBezTo>
                      <a:pt x="62" y="47"/>
                      <a:pt x="62" y="47"/>
                      <a:pt x="63" y="47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4" y="46"/>
                      <a:pt x="64" y="46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4" y="45"/>
                      <a:pt x="65" y="45"/>
                      <a:pt x="65" y="44"/>
                    </a:cubicBezTo>
                    <a:cubicBezTo>
                      <a:pt x="65" y="44"/>
                      <a:pt x="65" y="44"/>
                      <a:pt x="65" y="4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6" y="43"/>
                      <a:pt x="66" y="42"/>
                      <a:pt x="66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6" y="42"/>
                      <a:pt x="77" y="41"/>
                      <a:pt x="77" y="4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7" y="1"/>
                      <a:pt x="76" y="0"/>
                      <a:pt x="75" y="0"/>
                    </a:cubicBezTo>
                    <a:close/>
                    <a:moveTo>
                      <a:pt x="8" y="39"/>
                    </a:moveTo>
                    <a:cubicBezTo>
                      <a:pt x="3" y="39"/>
                      <a:pt x="3" y="39"/>
                      <a:pt x="3" y="39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6"/>
                      <a:pt x="9" y="37"/>
                      <a:pt x="8" y="39"/>
                    </a:cubicBezTo>
                    <a:close/>
                    <a:moveTo>
                      <a:pt x="21" y="41"/>
                    </a:moveTo>
                    <a:cubicBezTo>
                      <a:pt x="21" y="41"/>
                      <a:pt x="21" y="42"/>
                      <a:pt x="21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3"/>
                      <a:pt x="19" y="43"/>
                      <a:pt x="19" y="43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8" y="44"/>
                      <a:pt x="17" y="44"/>
                      <a:pt x="17" y="44"/>
                    </a:cubicBezTo>
                    <a:cubicBezTo>
                      <a:pt x="16" y="44"/>
                      <a:pt x="16" y="44"/>
                      <a:pt x="15" y="44"/>
                    </a:cubicBezTo>
                    <a:cubicBezTo>
                      <a:pt x="15" y="44"/>
                      <a:pt x="15" y="44"/>
                      <a:pt x="15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1"/>
                      <a:pt x="13" y="41"/>
                    </a:cubicBezTo>
                    <a:cubicBezTo>
                      <a:pt x="13" y="40"/>
                      <a:pt x="12" y="40"/>
                      <a:pt x="12" y="40"/>
                    </a:cubicBezTo>
                    <a:cubicBezTo>
                      <a:pt x="12" y="39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4" y="36"/>
                      <a:pt x="14" y="36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5"/>
                      <a:pt x="16" y="35"/>
                      <a:pt x="17" y="35"/>
                    </a:cubicBezTo>
                    <a:cubicBezTo>
                      <a:pt x="17" y="35"/>
                      <a:pt x="18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20" y="36"/>
                      <a:pt x="20" y="36"/>
                    </a:cubicBezTo>
                    <a:cubicBezTo>
                      <a:pt x="20" y="37"/>
                      <a:pt x="20" y="37"/>
                      <a:pt x="21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8"/>
                      <a:pt x="21" y="39"/>
                      <a:pt x="21" y="40"/>
                    </a:cubicBezTo>
                    <a:cubicBezTo>
                      <a:pt x="21" y="40"/>
                      <a:pt x="21" y="40"/>
                      <a:pt x="21" y="41"/>
                    </a:cubicBezTo>
                    <a:close/>
                    <a:moveTo>
                      <a:pt x="22" y="33"/>
                    </a:moveTo>
                    <a:cubicBezTo>
                      <a:pt x="21" y="32"/>
                      <a:pt x="19" y="31"/>
                      <a:pt x="17" y="31"/>
                    </a:cubicBezTo>
                    <a:cubicBezTo>
                      <a:pt x="15" y="31"/>
                      <a:pt x="13" y="32"/>
                      <a:pt x="12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3" y="33"/>
                      <a:pt x="3" y="32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4"/>
                      <a:pt x="3" y="23"/>
                      <a:pt x="4" y="2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3" y="11"/>
                      <a:pt x="13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9" y="11"/>
                      <a:pt x="29" y="1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3"/>
                      <a:pt x="28" y="33"/>
                      <a:pt x="28" y="33"/>
                    </a:cubicBezTo>
                    <a:lnTo>
                      <a:pt x="22" y="33"/>
                    </a:lnTo>
                    <a:close/>
                    <a:moveTo>
                      <a:pt x="49" y="39"/>
                    </a:moveTo>
                    <a:cubicBezTo>
                      <a:pt x="25" y="39"/>
                      <a:pt x="25" y="39"/>
                      <a:pt x="25" y="39"/>
                    </a:cubicBezTo>
                    <a:cubicBezTo>
                      <a:pt x="25" y="37"/>
                      <a:pt x="25" y="36"/>
                      <a:pt x="24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6"/>
                      <a:pt x="49" y="37"/>
                      <a:pt x="49" y="39"/>
                    </a:cubicBezTo>
                    <a:close/>
                    <a:moveTo>
                      <a:pt x="62" y="41"/>
                    </a:moveTo>
                    <a:cubicBezTo>
                      <a:pt x="62" y="41"/>
                      <a:pt x="62" y="42"/>
                      <a:pt x="61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61" y="43"/>
                      <a:pt x="61" y="43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4"/>
                      <a:pt x="59" y="44"/>
                      <a:pt x="59" y="44"/>
                    </a:cubicBezTo>
                    <a:cubicBezTo>
                      <a:pt x="59" y="44"/>
                      <a:pt x="58" y="44"/>
                      <a:pt x="58" y="44"/>
                    </a:cubicBezTo>
                    <a:cubicBezTo>
                      <a:pt x="57" y="44"/>
                      <a:pt x="56" y="44"/>
                      <a:pt x="56" y="44"/>
                    </a:cubicBezTo>
                    <a:cubicBezTo>
                      <a:pt x="56" y="44"/>
                      <a:pt x="55" y="44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3" y="41"/>
                      <a:pt x="53" y="4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39"/>
                      <a:pt x="53" y="38"/>
                      <a:pt x="54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7"/>
                      <a:pt x="54" y="37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6" y="36"/>
                      <a:pt x="56" y="36"/>
                    </a:cubicBezTo>
                    <a:cubicBezTo>
                      <a:pt x="56" y="35"/>
                      <a:pt x="57" y="35"/>
                      <a:pt x="58" y="35"/>
                    </a:cubicBezTo>
                    <a:cubicBezTo>
                      <a:pt x="58" y="35"/>
                      <a:pt x="59" y="35"/>
                      <a:pt x="59" y="36"/>
                    </a:cubicBezTo>
                    <a:cubicBezTo>
                      <a:pt x="59" y="36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2" y="38"/>
                      <a:pt x="62" y="39"/>
                      <a:pt x="62" y="40"/>
                    </a:cubicBezTo>
                    <a:cubicBezTo>
                      <a:pt x="62" y="40"/>
                      <a:pt x="62" y="40"/>
                      <a:pt x="62" y="41"/>
                    </a:cubicBezTo>
                    <a:close/>
                    <a:moveTo>
                      <a:pt x="74" y="39"/>
                    </a:move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7"/>
                      <a:pt x="65" y="36"/>
                      <a:pt x="65" y="35"/>
                    </a:cubicBezTo>
                    <a:cubicBezTo>
                      <a:pt x="74" y="35"/>
                      <a:pt x="74" y="35"/>
                      <a:pt x="74" y="35"/>
                    </a:cubicBezTo>
                    <a:lnTo>
                      <a:pt x="74" y="39"/>
                    </a:lnTo>
                    <a:close/>
                    <a:moveTo>
                      <a:pt x="26" y="13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5" y="24"/>
                      <a:pt x="5" y="24"/>
                      <a:pt x="6" y="24"/>
                    </a:cubicBezTo>
                    <a:cubicBezTo>
                      <a:pt x="6" y="25"/>
                      <a:pt x="6" y="25"/>
                      <a:pt x="7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5"/>
                      <a:pt x="27" y="25"/>
                      <a:pt x="27" y="2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6" y="13"/>
                      <a:pt x="26" y="13"/>
                    </a:cubicBezTo>
                    <a:close/>
                    <a:moveTo>
                      <a:pt x="25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25" y="15"/>
                      <a:pt x="25" y="15"/>
                      <a:pt x="25" y="15"/>
                    </a:cubicBezTo>
                    <a:lnTo>
                      <a:pt x="25" y="23"/>
                    </a:lnTo>
                    <a:close/>
                    <a:moveTo>
                      <a:pt x="18" y="28"/>
                    </a:moveTo>
                    <a:cubicBezTo>
                      <a:pt x="18" y="28"/>
                      <a:pt x="18" y="29"/>
                      <a:pt x="17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3" y="29"/>
                      <a:pt x="13" y="28"/>
                      <a:pt x="13" y="28"/>
                    </a:cubicBezTo>
                    <a:cubicBezTo>
                      <a:pt x="13" y="27"/>
                      <a:pt x="13" y="27"/>
                      <a:pt x="14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18" y="27"/>
                      <a:pt x="18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86" name="Freeform 60"/>
              <p:cNvSpPr>
                <a:spLocks noEditPoints="1"/>
              </p:cNvSpPr>
              <p:nvPr/>
            </p:nvSpPr>
            <p:spPr bwMode="auto">
              <a:xfrm>
                <a:off x="4665340" y="1776226"/>
                <a:ext cx="353116" cy="230293"/>
              </a:xfrm>
              <a:custGeom>
                <a:avLst/>
                <a:gdLst>
                  <a:gd name="T0" fmla="*/ 28 w 77"/>
                  <a:gd name="T1" fmla="*/ 2 h 48"/>
                  <a:gd name="T2" fmla="*/ 10 w 77"/>
                  <a:gd name="T3" fmla="*/ 9 h 48"/>
                  <a:gd name="T4" fmla="*/ 0 w 77"/>
                  <a:gd name="T5" fmla="*/ 34 h 48"/>
                  <a:gd name="T6" fmla="*/ 9 w 77"/>
                  <a:gd name="T7" fmla="*/ 42 h 48"/>
                  <a:gd name="T8" fmla="*/ 10 w 77"/>
                  <a:gd name="T9" fmla="*/ 44 h 48"/>
                  <a:gd name="T10" fmla="*/ 11 w 77"/>
                  <a:gd name="T11" fmla="*/ 46 h 48"/>
                  <a:gd name="T12" fmla="*/ 13 w 77"/>
                  <a:gd name="T13" fmla="*/ 47 h 48"/>
                  <a:gd name="T14" fmla="*/ 15 w 77"/>
                  <a:gd name="T15" fmla="*/ 48 h 48"/>
                  <a:gd name="T16" fmla="*/ 19 w 77"/>
                  <a:gd name="T17" fmla="*/ 48 h 48"/>
                  <a:gd name="T18" fmla="*/ 21 w 77"/>
                  <a:gd name="T19" fmla="*/ 47 h 48"/>
                  <a:gd name="T20" fmla="*/ 23 w 77"/>
                  <a:gd name="T21" fmla="*/ 46 h 48"/>
                  <a:gd name="T22" fmla="*/ 25 w 77"/>
                  <a:gd name="T23" fmla="*/ 43 h 48"/>
                  <a:gd name="T24" fmla="*/ 49 w 77"/>
                  <a:gd name="T25" fmla="*/ 42 h 48"/>
                  <a:gd name="T26" fmla="*/ 50 w 77"/>
                  <a:gd name="T27" fmla="*/ 44 h 48"/>
                  <a:gd name="T28" fmla="*/ 52 w 77"/>
                  <a:gd name="T29" fmla="*/ 46 h 48"/>
                  <a:gd name="T30" fmla="*/ 54 w 77"/>
                  <a:gd name="T31" fmla="*/ 47 h 48"/>
                  <a:gd name="T32" fmla="*/ 56 w 77"/>
                  <a:gd name="T33" fmla="*/ 48 h 48"/>
                  <a:gd name="T34" fmla="*/ 60 w 77"/>
                  <a:gd name="T35" fmla="*/ 48 h 48"/>
                  <a:gd name="T36" fmla="*/ 62 w 77"/>
                  <a:gd name="T37" fmla="*/ 47 h 48"/>
                  <a:gd name="T38" fmla="*/ 64 w 77"/>
                  <a:gd name="T39" fmla="*/ 46 h 48"/>
                  <a:gd name="T40" fmla="*/ 65 w 77"/>
                  <a:gd name="T41" fmla="*/ 43 h 48"/>
                  <a:gd name="T42" fmla="*/ 75 w 77"/>
                  <a:gd name="T43" fmla="*/ 42 h 48"/>
                  <a:gd name="T44" fmla="*/ 77 w 77"/>
                  <a:gd name="T45" fmla="*/ 2 h 48"/>
                  <a:gd name="T46" fmla="*/ 3 w 77"/>
                  <a:gd name="T47" fmla="*/ 39 h 48"/>
                  <a:gd name="T48" fmla="*/ 10 w 77"/>
                  <a:gd name="T49" fmla="*/ 35 h 48"/>
                  <a:gd name="T50" fmla="*/ 21 w 77"/>
                  <a:gd name="T51" fmla="*/ 42 h 48"/>
                  <a:gd name="T52" fmla="*/ 19 w 77"/>
                  <a:gd name="T53" fmla="*/ 43 h 48"/>
                  <a:gd name="T54" fmla="*/ 15 w 77"/>
                  <a:gd name="T55" fmla="*/ 44 h 48"/>
                  <a:gd name="T56" fmla="*/ 13 w 77"/>
                  <a:gd name="T57" fmla="*/ 42 h 48"/>
                  <a:gd name="T58" fmla="*/ 12 w 77"/>
                  <a:gd name="T59" fmla="*/ 40 h 48"/>
                  <a:gd name="T60" fmla="*/ 14 w 77"/>
                  <a:gd name="T61" fmla="*/ 36 h 48"/>
                  <a:gd name="T62" fmla="*/ 17 w 77"/>
                  <a:gd name="T63" fmla="*/ 35 h 48"/>
                  <a:gd name="T64" fmla="*/ 20 w 77"/>
                  <a:gd name="T65" fmla="*/ 36 h 48"/>
                  <a:gd name="T66" fmla="*/ 21 w 77"/>
                  <a:gd name="T67" fmla="*/ 40 h 48"/>
                  <a:gd name="T68" fmla="*/ 17 w 77"/>
                  <a:gd name="T69" fmla="*/ 31 h 48"/>
                  <a:gd name="T70" fmla="*/ 3 w 77"/>
                  <a:gd name="T71" fmla="*/ 32 h 48"/>
                  <a:gd name="T72" fmla="*/ 11 w 77"/>
                  <a:gd name="T73" fmla="*/ 12 h 48"/>
                  <a:gd name="T74" fmla="*/ 29 w 77"/>
                  <a:gd name="T75" fmla="*/ 12 h 48"/>
                  <a:gd name="T76" fmla="*/ 22 w 77"/>
                  <a:gd name="T77" fmla="*/ 33 h 48"/>
                  <a:gd name="T78" fmla="*/ 24 w 77"/>
                  <a:gd name="T79" fmla="*/ 35 h 48"/>
                  <a:gd name="T80" fmla="*/ 50 w 77"/>
                  <a:gd name="T81" fmla="*/ 35 h 48"/>
                  <a:gd name="T82" fmla="*/ 61 w 77"/>
                  <a:gd name="T83" fmla="*/ 42 h 48"/>
                  <a:gd name="T84" fmla="*/ 60 w 77"/>
                  <a:gd name="T85" fmla="*/ 43 h 48"/>
                  <a:gd name="T86" fmla="*/ 56 w 77"/>
                  <a:gd name="T87" fmla="*/ 44 h 48"/>
                  <a:gd name="T88" fmla="*/ 54 w 77"/>
                  <a:gd name="T89" fmla="*/ 42 h 48"/>
                  <a:gd name="T90" fmla="*/ 53 w 77"/>
                  <a:gd name="T91" fmla="*/ 40 h 48"/>
                  <a:gd name="T92" fmla="*/ 55 w 77"/>
                  <a:gd name="T93" fmla="*/ 36 h 48"/>
                  <a:gd name="T94" fmla="*/ 58 w 77"/>
                  <a:gd name="T95" fmla="*/ 35 h 48"/>
                  <a:gd name="T96" fmla="*/ 60 w 77"/>
                  <a:gd name="T97" fmla="*/ 36 h 48"/>
                  <a:gd name="T98" fmla="*/ 62 w 77"/>
                  <a:gd name="T99" fmla="*/ 40 h 48"/>
                  <a:gd name="T100" fmla="*/ 66 w 77"/>
                  <a:gd name="T101" fmla="*/ 39 h 48"/>
                  <a:gd name="T102" fmla="*/ 74 w 77"/>
                  <a:gd name="T103" fmla="*/ 39 h 48"/>
                  <a:gd name="T104" fmla="*/ 12 w 77"/>
                  <a:gd name="T105" fmla="*/ 14 h 48"/>
                  <a:gd name="T106" fmla="*/ 7 w 77"/>
                  <a:gd name="T107" fmla="*/ 25 h 48"/>
                  <a:gd name="T108" fmla="*/ 27 w 77"/>
                  <a:gd name="T109" fmla="*/ 14 h 48"/>
                  <a:gd name="T110" fmla="*/ 8 w 77"/>
                  <a:gd name="T111" fmla="*/ 23 h 48"/>
                  <a:gd name="T112" fmla="*/ 25 w 77"/>
                  <a:gd name="T113" fmla="*/ 23 h 48"/>
                  <a:gd name="T114" fmla="*/ 14 w 77"/>
                  <a:gd name="T115" fmla="*/ 29 h 48"/>
                  <a:gd name="T116" fmla="*/ 17 w 77"/>
                  <a:gd name="T117" fmla="*/ 2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7" h="48">
                    <a:moveTo>
                      <a:pt x="7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2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8"/>
                      <a:pt x="10" y="9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1" y="42"/>
                      <a:pt x="2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2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10" y="44"/>
                      <a:pt x="10" y="44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11" y="45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6"/>
                      <a:pt x="12" y="46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6" y="48"/>
                      <a:pt x="16" y="48"/>
                      <a:pt x="17" y="48"/>
                    </a:cubicBezTo>
                    <a:cubicBezTo>
                      <a:pt x="17" y="48"/>
                      <a:pt x="18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20" y="48"/>
                      <a:pt x="20" y="48"/>
                    </a:cubicBezTo>
                    <a:cubicBezTo>
                      <a:pt x="20" y="48"/>
                      <a:pt x="20" y="48"/>
                      <a:pt x="21" y="4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46"/>
                      <a:pt x="22" y="46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5"/>
                      <a:pt x="24" y="45"/>
                      <a:pt x="24" y="45"/>
                    </a:cubicBezTo>
                    <a:cubicBezTo>
                      <a:pt x="24" y="45"/>
                      <a:pt x="24" y="45"/>
                      <a:pt x="24" y="44"/>
                    </a:cubicBezTo>
                    <a:cubicBezTo>
                      <a:pt x="24" y="44"/>
                      <a:pt x="25" y="44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2"/>
                      <a:pt x="25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42"/>
                      <a:pt x="49" y="43"/>
                      <a:pt x="50" y="43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4" y="47"/>
                      <a:pt x="54" y="47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7" y="48"/>
                      <a:pt x="58" y="48"/>
                    </a:cubicBezTo>
                    <a:cubicBezTo>
                      <a:pt x="58" y="48"/>
                      <a:pt x="59" y="48"/>
                      <a:pt x="59" y="48"/>
                    </a:cubicBezTo>
                    <a:cubicBezTo>
                      <a:pt x="59" y="48"/>
                      <a:pt x="59" y="48"/>
                      <a:pt x="60" y="48"/>
                    </a:cubicBezTo>
                    <a:cubicBezTo>
                      <a:pt x="60" y="48"/>
                      <a:pt x="60" y="48"/>
                      <a:pt x="61" y="48"/>
                    </a:cubicBezTo>
                    <a:cubicBezTo>
                      <a:pt x="61" y="48"/>
                      <a:pt x="61" y="48"/>
                      <a:pt x="61" y="47"/>
                    </a:cubicBezTo>
                    <a:cubicBezTo>
                      <a:pt x="61" y="47"/>
                      <a:pt x="62" y="47"/>
                      <a:pt x="62" y="47"/>
                    </a:cubicBezTo>
                    <a:cubicBezTo>
                      <a:pt x="62" y="47"/>
                      <a:pt x="62" y="47"/>
                      <a:pt x="63" y="47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4" y="46"/>
                      <a:pt x="64" y="46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4" y="45"/>
                      <a:pt x="65" y="45"/>
                      <a:pt x="65" y="44"/>
                    </a:cubicBezTo>
                    <a:cubicBezTo>
                      <a:pt x="65" y="44"/>
                      <a:pt x="65" y="44"/>
                      <a:pt x="65" y="4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6" y="43"/>
                      <a:pt x="66" y="42"/>
                      <a:pt x="66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6" y="42"/>
                      <a:pt x="77" y="41"/>
                      <a:pt x="77" y="4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7" y="1"/>
                      <a:pt x="76" y="0"/>
                      <a:pt x="75" y="0"/>
                    </a:cubicBezTo>
                    <a:close/>
                    <a:moveTo>
                      <a:pt x="8" y="39"/>
                    </a:moveTo>
                    <a:cubicBezTo>
                      <a:pt x="3" y="39"/>
                      <a:pt x="3" y="39"/>
                      <a:pt x="3" y="39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6"/>
                      <a:pt x="9" y="37"/>
                      <a:pt x="8" y="39"/>
                    </a:cubicBezTo>
                    <a:close/>
                    <a:moveTo>
                      <a:pt x="21" y="41"/>
                    </a:moveTo>
                    <a:cubicBezTo>
                      <a:pt x="21" y="41"/>
                      <a:pt x="21" y="42"/>
                      <a:pt x="21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3"/>
                      <a:pt x="19" y="43"/>
                      <a:pt x="19" y="43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8" y="44"/>
                      <a:pt x="17" y="44"/>
                      <a:pt x="17" y="44"/>
                    </a:cubicBezTo>
                    <a:cubicBezTo>
                      <a:pt x="16" y="44"/>
                      <a:pt x="16" y="44"/>
                      <a:pt x="15" y="44"/>
                    </a:cubicBezTo>
                    <a:cubicBezTo>
                      <a:pt x="15" y="44"/>
                      <a:pt x="15" y="44"/>
                      <a:pt x="15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1"/>
                      <a:pt x="13" y="41"/>
                    </a:cubicBezTo>
                    <a:cubicBezTo>
                      <a:pt x="13" y="40"/>
                      <a:pt x="12" y="40"/>
                      <a:pt x="12" y="40"/>
                    </a:cubicBezTo>
                    <a:cubicBezTo>
                      <a:pt x="12" y="39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4" y="36"/>
                      <a:pt x="14" y="36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5"/>
                      <a:pt x="16" y="35"/>
                      <a:pt x="17" y="35"/>
                    </a:cubicBezTo>
                    <a:cubicBezTo>
                      <a:pt x="17" y="35"/>
                      <a:pt x="18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20" y="36"/>
                      <a:pt x="20" y="36"/>
                    </a:cubicBezTo>
                    <a:cubicBezTo>
                      <a:pt x="20" y="37"/>
                      <a:pt x="20" y="37"/>
                      <a:pt x="21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8"/>
                      <a:pt x="21" y="39"/>
                      <a:pt x="21" y="40"/>
                    </a:cubicBezTo>
                    <a:cubicBezTo>
                      <a:pt x="21" y="40"/>
                      <a:pt x="21" y="40"/>
                      <a:pt x="21" y="41"/>
                    </a:cubicBezTo>
                    <a:close/>
                    <a:moveTo>
                      <a:pt x="22" y="33"/>
                    </a:moveTo>
                    <a:cubicBezTo>
                      <a:pt x="21" y="32"/>
                      <a:pt x="19" y="31"/>
                      <a:pt x="17" y="31"/>
                    </a:cubicBezTo>
                    <a:cubicBezTo>
                      <a:pt x="15" y="31"/>
                      <a:pt x="13" y="32"/>
                      <a:pt x="12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3" y="33"/>
                      <a:pt x="3" y="32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4"/>
                      <a:pt x="3" y="23"/>
                      <a:pt x="4" y="2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3" y="11"/>
                      <a:pt x="13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9" y="11"/>
                      <a:pt x="29" y="1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3"/>
                      <a:pt x="28" y="33"/>
                      <a:pt x="28" y="33"/>
                    </a:cubicBezTo>
                    <a:lnTo>
                      <a:pt x="22" y="33"/>
                    </a:lnTo>
                    <a:close/>
                    <a:moveTo>
                      <a:pt x="49" y="39"/>
                    </a:moveTo>
                    <a:cubicBezTo>
                      <a:pt x="25" y="39"/>
                      <a:pt x="25" y="39"/>
                      <a:pt x="25" y="39"/>
                    </a:cubicBezTo>
                    <a:cubicBezTo>
                      <a:pt x="25" y="37"/>
                      <a:pt x="25" y="36"/>
                      <a:pt x="24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6"/>
                      <a:pt x="49" y="37"/>
                      <a:pt x="49" y="39"/>
                    </a:cubicBezTo>
                    <a:close/>
                    <a:moveTo>
                      <a:pt x="62" y="41"/>
                    </a:moveTo>
                    <a:cubicBezTo>
                      <a:pt x="62" y="41"/>
                      <a:pt x="62" y="42"/>
                      <a:pt x="61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61" y="43"/>
                      <a:pt x="61" y="43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4"/>
                      <a:pt x="59" y="44"/>
                      <a:pt x="59" y="44"/>
                    </a:cubicBezTo>
                    <a:cubicBezTo>
                      <a:pt x="59" y="44"/>
                      <a:pt x="58" y="44"/>
                      <a:pt x="58" y="44"/>
                    </a:cubicBezTo>
                    <a:cubicBezTo>
                      <a:pt x="57" y="44"/>
                      <a:pt x="56" y="44"/>
                      <a:pt x="56" y="44"/>
                    </a:cubicBezTo>
                    <a:cubicBezTo>
                      <a:pt x="56" y="44"/>
                      <a:pt x="55" y="44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3" y="41"/>
                      <a:pt x="53" y="4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39"/>
                      <a:pt x="53" y="38"/>
                      <a:pt x="54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7"/>
                      <a:pt x="54" y="37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6" y="36"/>
                      <a:pt x="56" y="36"/>
                    </a:cubicBezTo>
                    <a:cubicBezTo>
                      <a:pt x="56" y="35"/>
                      <a:pt x="57" y="35"/>
                      <a:pt x="58" y="35"/>
                    </a:cubicBezTo>
                    <a:cubicBezTo>
                      <a:pt x="58" y="35"/>
                      <a:pt x="59" y="35"/>
                      <a:pt x="59" y="36"/>
                    </a:cubicBezTo>
                    <a:cubicBezTo>
                      <a:pt x="59" y="36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2" y="38"/>
                      <a:pt x="62" y="39"/>
                      <a:pt x="62" y="40"/>
                    </a:cubicBezTo>
                    <a:cubicBezTo>
                      <a:pt x="62" y="40"/>
                      <a:pt x="62" y="40"/>
                      <a:pt x="62" y="41"/>
                    </a:cubicBezTo>
                    <a:close/>
                    <a:moveTo>
                      <a:pt x="74" y="39"/>
                    </a:move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7"/>
                      <a:pt x="65" y="36"/>
                      <a:pt x="65" y="35"/>
                    </a:cubicBezTo>
                    <a:cubicBezTo>
                      <a:pt x="74" y="35"/>
                      <a:pt x="74" y="35"/>
                      <a:pt x="74" y="35"/>
                    </a:cubicBezTo>
                    <a:lnTo>
                      <a:pt x="74" y="39"/>
                    </a:lnTo>
                    <a:close/>
                    <a:moveTo>
                      <a:pt x="26" y="13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5" y="24"/>
                      <a:pt x="5" y="24"/>
                      <a:pt x="6" y="24"/>
                    </a:cubicBezTo>
                    <a:cubicBezTo>
                      <a:pt x="6" y="25"/>
                      <a:pt x="6" y="25"/>
                      <a:pt x="7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5"/>
                      <a:pt x="27" y="25"/>
                      <a:pt x="27" y="2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6" y="13"/>
                      <a:pt x="26" y="13"/>
                    </a:cubicBezTo>
                    <a:close/>
                    <a:moveTo>
                      <a:pt x="25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25" y="15"/>
                      <a:pt x="25" y="15"/>
                      <a:pt x="25" y="15"/>
                    </a:cubicBezTo>
                    <a:lnTo>
                      <a:pt x="25" y="23"/>
                    </a:lnTo>
                    <a:close/>
                    <a:moveTo>
                      <a:pt x="18" y="28"/>
                    </a:moveTo>
                    <a:cubicBezTo>
                      <a:pt x="18" y="28"/>
                      <a:pt x="18" y="29"/>
                      <a:pt x="17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3" y="29"/>
                      <a:pt x="13" y="28"/>
                      <a:pt x="13" y="28"/>
                    </a:cubicBezTo>
                    <a:cubicBezTo>
                      <a:pt x="13" y="27"/>
                      <a:pt x="13" y="27"/>
                      <a:pt x="14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18" y="27"/>
                      <a:pt x="18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87" name="Freeform 60"/>
              <p:cNvSpPr>
                <a:spLocks noEditPoints="1"/>
              </p:cNvSpPr>
              <p:nvPr/>
            </p:nvSpPr>
            <p:spPr bwMode="auto">
              <a:xfrm>
                <a:off x="3649749" y="5244833"/>
                <a:ext cx="353116" cy="230293"/>
              </a:xfrm>
              <a:custGeom>
                <a:avLst/>
                <a:gdLst>
                  <a:gd name="T0" fmla="*/ 28 w 77"/>
                  <a:gd name="T1" fmla="*/ 2 h 48"/>
                  <a:gd name="T2" fmla="*/ 10 w 77"/>
                  <a:gd name="T3" fmla="*/ 9 h 48"/>
                  <a:gd name="T4" fmla="*/ 0 w 77"/>
                  <a:gd name="T5" fmla="*/ 34 h 48"/>
                  <a:gd name="T6" fmla="*/ 9 w 77"/>
                  <a:gd name="T7" fmla="*/ 42 h 48"/>
                  <a:gd name="T8" fmla="*/ 10 w 77"/>
                  <a:gd name="T9" fmla="*/ 44 h 48"/>
                  <a:gd name="T10" fmla="*/ 11 w 77"/>
                  <a:gd name="T11" fmla="*/ 46 h 48"/>
                  <a:gd name="T12" fmla="*/ 13 w 77"/>
                  <a:gd name="T13" fmla="*/ 47 h 48"/>
                  <a:gd name="T14" fmla="*/ 15 w 77"/>
                  <a:gd name="T15" fmla="*/ 48 h 48"/>
                  <a:gd name="T16" fmla="*/ 19 w 77"/>
                  <a:gd name="T17" fmla="*/ 48 h 48"/>
                  <a:gd name="T18" fmla="*/ 21 w 77"/>
                  <a:gd name="T19" fmla="*/ 47 h 48"/>
                  <a:gd name="T20" fmla="*/ 23 w 77"/>
                  <a:gd name="T21" fmla="*/ 46 h 48"/>
                  <a:gd name="T22" fmla="*/ 25 w 77"/>
                  <a:gd name="T23" fmla="*/ 43 h 48"/>
                  <a:gd name="T24" fmla="*/ 49 w 77"/>
                  <a:gd name="T25" fmla="*/ 42 h 48"/>
                  <a:gd name="T26" fmla="*/ 50 w 77"/>
                  <a:gd name="T27" fmla="*/ 44 h 48"/>
                  <a:gd name="T28" fmla="*/ 52 w 77"/>
                  <a:gd name="T29" fmla="*/ 46 h 48"/>
                  <a:gd name="T30" fmla="*/ 54 w 77"/>
                  <a:gd name="T31" fmla="*/ 47 h 48"/>
                  <a:gd name="T32" fmla="*/ 56 w 77"/>
                  <a:gd name="T33" fmla="*/ 48 h 48"/>
                  <a:gd name="T34" fmla="*/ 60 w 77"/>
                  <a:gd name="T35" fmla="*/ 48 h 48"/>
                  <a:gd name="T36" fmla="*/ 62 w 77"/>
                  <a:gd name="T37" fmla="*/ 47 h 48"/>
                  <a:gd name="T38" fmla="*/ 64 w 77"/>
                  <a:gd name="T39" fmla="*/ 46 h 48"/>
                  <a:gd name="T40" fmla="*/ 65 w 77"/>
                  <a:gd name="T41" fmla="*/ 43 h 48"/>
                  <a:gd name="T42" fmla="*/ 75 w 77"/>
                  <a:gd name="T43" fmla="*/ 42 h 48"/>
                  <a:gd name="T44" fmla="*/ 77 w 77"/>
                  <a:gd name="T45" fmla="*/ 2 h 48"/>
                  <a:gd name="T46" fmla="*/ 3 w 77"/>
                  <a:gd name="T47" fmla="*/ 39 h 48"/>
                  <a:gd name="T48" fmla="*/ 10 w 77"/>
                  <a:gd name="T49" fmla="*/ 35 h 48"/>
                  <a:gd name="T50" fmla="*/ 21 w 77"/>
                  <a:gd name="T51" fmla="*/ 42 h 48"/>
                  <a:gd name="T52" fmla="*/ 19 w 77"/>
                  <a:gd name="T53" fmla="*/ 43 h 48"/>
                  <a:gd name="T54" fmla="*/ 15 w 77"/>
                  <a:gd name="T55" fmla="*/ 44 h 48"/>
                  <a:gd name="T56" fmla="*/ 13 w 77"/>
                  <a:gd name="T57" fmla="*/ 42 h 48"/>
                  <a:gd name="T58" fmla="*/ 12 w 77"/>
                  <a:gd name="T59" fmla="*/ 40 h 48"/>
                  <a:gd name="T60" fmla="*/ 14 w 77"/>
                  <a:gd name="T61" fmla="*/ 36 h 48"/>
                  <a:gd name="T62" fmla="*/ 17 w 77"/>
                  <a:gd name="T63" fmla="*/ 35 h 48"/>
                  <a:gd name="T64" fmla="*/ 20 w 77"/>
                  <a:gd name="T65" fmla="*/ 36 h 48"/>
                  <a:gd name="T66" fmla="*/ 21 w 77"/>
                  <a:gd name="T67" fmla="*/ 40 h 48"/>
                  <a:gd name="T68" fmla="*/ 17 w 77"/>
                  <a:gd name="T69" fmla="*/ 31 h 48"/>
                  <a:gd name="T70" fmla="*/ 3 w 77"/>
                  <a:gd name="T71" fmla="*/ 32 h 48"/>
                  <a:gd name="T72" fmla="*/ 11 w 77"/>
                  <a:gd name="T73" fmla="*/ 12 h 48"/>
                  <a:gd name="T74" fmla="*/ 29 w 77"/>
                  <a:gd name="T75" fmla="*/ 12 h 48"/>
                  <a:gd name="T76" fmla="*/ 22 w 77"/>
                  <a:gd name="T77" fmla="*/ 33 h 48"/>
                  <a:gd name="T78" fmla="*/ 24 w 77"/>
                  <a:gd name="T79" fmla="*/ 35 h 48"/>
                  <a:gd name="T80" fmla="*/ 50 w 77"/>
                  <a:gd name="T81" fmla="*/ 35 h 48"/>
                  <a:gd name="T82" fmla="*/ 61 w 77"/>
                  <a:gd name="T83" fmla="*/ 42 h 48"/>
                  <a:gd name="T84" fmla="*/ 60 w 77"/>
                  <a:gd name="T85" fmla="*/ 43 h 48"/>
                  <a:gd name="T86" fmla="*/ 56 w 77"/>
                  <a:gd name="T87" fmla="*/ 44 h 48"/>
                  <a:gd name="T88" fmla="*/ 54 w 77"/>
                  <a:gd name="T89" fmla="*/ 42 h 48"/>
                  <a:gd name="T90" fmla="*/ 53 w 77"/>
                  <a:gd name="T91" fmla="*/ 40 h 48"/>
                  <a:gd name="T92" fmla="*/ 55 w 77"/>
                  <a:gd name="T93" fmla="*/ 36 h 48"/>
                  <a:gd name="T94" fmla="*/ 58 w 77"/>
                  <a:gd name="T95" fmla="*/ 35 h 48"/>
                  <a:gd name="T96" fmla="*/ 60 w 77"/>
                  <a:gd name="T97" fmla="*/ 36 h 48"/>
                  <a:gd name="T98" fmla="*/ 62 w 77"/>
                  <a:gd name="T99" fmla="*/ 40 h 48"/>
                  <a:gd name="T100" fmla="*/ 66 w 77"/>
                  <a:gd name="T101" fmla="*/ 39 h 48"/>
                  <a:gd name="T102" fmla="*/ 74 w 77"/>
                  <a:gd name="T103" fmla="*/ 39 h 48"/>
                  <a:gd name="T104" fmla="*/ 12 w 77"/>
                  <a:gd name="T105" fmla="*/ 14 h 48"/>
                  <a:gd name="T106" fmla="*/ 7 w 77"/>
                  <a:gd name="T107" fmla="*/ 25 h 48"/>
                  <a:gd name="T108" fmla="*/ 27 w 77"/>
                  <a:gd name="T109" fmla="*/ 14 h 48"/>
                  <a:gd name="T110" fmla="*/ 8 w 77"/>
                  <a:gd name="T111" fmla="*/ 23 h 48"/>
                  <a:gd name="T112" fmla="*/ 25 w 77"/>
                  <a:gd name="T113" fmla="*/ 23 h 48"/>
                  <a:gd name="T114" fmla="*/ 14 w 77"/>
                  <a:gd name="T115" fmla="*/ 29 h 48"/>
                  <a:gd name="T116" fmla="*/ 17 w 77"/>
                  <a:gd name="T117" fmla="*/ 2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7" h="48">
                    <a:moveTo>
                      <a:pt x="7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2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8"/>
                      <a:pt x="10" y="9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1" y="42"/>
                      <a:pt x="2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2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10" y="44"/>
                      <a:pt x="10" y="44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11" y="45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6"/>
                      <a:pt x="12" y="46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6" y="48"/>
                      <a:pt x="16" y="48"/>
                      <a:pt x="17" y="48"/>
                    </a:cubicBezTo>
                    <a:cubicBezTo>
                      <a:pt x="17" y="48"/>
                      <a:pt x="18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20" y="48"/>
                      <a:pt x="20" y="48"/>
                    </a:cubicBezTo>
                    <a:cubicBezTo>
                      <a:pt x="20" y="48"/>
                      <a:pt x="20" y="48"/>
                      <a:pt x="21" y="4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46"/>
                      <a:pt x="22" y="46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5"/>
                      <a:pt x="24" y="45"/>
                      <a:pt x="24" y="45"/>
                    </a:cubicBezTo>
                    <a:cubicBezTo>
                      <a:pt x="24" y="45"/>
                      <a:pt x="24" y="45"/>
                      <a:pt x="24" y="44"/>
                    </a:cubicBezTo>
                    <a:cubicBezTo>
                      <a:pt x="24" y="44"/>
                      <a:pt x="25" y="44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2"/>
                      <a:pt x="25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42"/>
                      <a:pt x="49" y="43"/>
                      <a:pt x="50" y="43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4" y="47"/>
                      <a:pt x="54" y="47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7" y="48"/>
                      <a:pt x="58" y="48"/>
                    </a:cubicBezTo>
                    <a:cubicBezTo>
                      <a:pt x="58" y="48"/>
                      <a:pt x="59" y="48"/>
                      <a:pt x="59" y="48"/>
                    </a:cubicBezTo>
                    <a:cubicBezTo>
                      <a:pt x="59" y="48"/>
                      <a:pt x="59" y="48"/>
                      <a:pt x="60" y="48"/>
                    </a:cubicBezTo>
                    <a:cubicBezTo>
                      <a:pt x="60" y="48"/>
                      <a:pt x="60" y="48"/>
                      <a:pt x="61" y="48"/>
                    </a:cubicBezTo>
                    <a:cubicBezTo>
                      <a:pt x="61" y="48"/>
                      <a:pt x="61" y="48"/>
                      <a:pt x="61" y="47"/>
                    </a:cubicBezTo>
                    <a:cubicBezTo>
                      <a:pt x="61" y="47"/>
                      <a:pt x="62" y="47"/>
                      <a:pt x="62" y="47"/>
                    </a:cubicBezTo>
                    <a:cubicBezTo>
                      <a:pt x="62" y="47"/>
                      <a:pt x="62" y="47"/>
                      <a:pt x="63" y="47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4" y="46"/>
                      <a:pt x="64" y="46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4" y="45"/>
                      <a:pt x="65" y="45"/>
                      <a:pt x="65" y="44"/>
                    </a:cubicBezTo>
                    <a:cubicBezTo>
                      <a:pt x="65" y="44"/>
                      <a:pt x="65" y="44"/>
                      <a:pt x="65" y="4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6" y="43"/>
                      <a:pt x="66" y="42"/>
                      <a:pt x="66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6" y="42"/>
                      <a:pt x="77" y="41"/>
                      <a:pt x="77" y="4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7" y="1"/>
                      <a:pt x="76" y="0"/>
                      <a:pt x="75" y="0"/>
                    </a:cubicBezTo>
                    <a:close/>
                    <a:moveTo>
                      <a:pt x="8" y="39"/>
                    </a:moveTo>
                    <a:cubicBezTo>
                      <a:pt x="3" y="39"/>
                      <a:pt x="3" y="39"/>
                      <a:pt x="3" y="39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6"/>
                      <a:pt x="9" y="37"/>
                      <a:pt x="8" y="39"/>
                    </a:cubicBezTo>
                    <a:close/>
                    <a:moveTo>
                      <a:pt x="21" y="41"/>
                    </a:moveTo>
                    <a:cubicBezTo>
                      <a:pt x="21" y="41"/>
                      <a:pt x="21" y="42"/>
                      <a:pt x="21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3"/>
                      <a:pt x="19" y="43"/>
                      <a:pt x="19" y="43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8" y="44"/>
                      <a:pt x="17" y="44"/>
                      <a:pt x="17" y="44"/>
                    </a:cubicBezTo>
                    <a:cubicBezTo>
                      <a:pt x="16" y="44"/>
                      <a:pt x="16" y="44"/>
                      <a:pt x="15" y="44"/>
                    </a:cubicBezTo>
                    <a:cubicBezTo>
                      <a:pt x="15" y="44"/>
                      <a:pt x="15" y="44"/>
                      <a:pt x="15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1"/>
                      <a:pt x="13" y="41"/>
                    </a:cubicBezTo>
                    <a:cubicBezTo>
                      <a:pt x="13" y="40"/>
                      <a:pt x="12" y="40"/>
                      <a:pt x="12" y="40"/>
                    </a:cubicBezTo>
                    <a:cubicBezTo>
                      <a:pt x="12" y="39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4" y="36"/>
                      <a:pt x="14" y="36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5"/>
                      <a:pt x="16" y="35"/>
                      <a:pt x="17" y="35"/>
                    </a:cubicBezTo>
                    <a:cubicBezTo>
                      <a:pt x="17" y="35"/>
                      <a:pt x="18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20" y="36"/>
                      <a:pt x="20" y="36"/>
                    </a:cubicBezTo>
                    <a:cubicBezTo>
                      <a:pt x="20" y="37"/>
                      <a:pt x="20" y="37"/>
                      <a:pt x="21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8"/>
                      <a:pt x="21" y="39"/>
                      <a:pt x="21" y="40"/>
                    </a:cubicBezTo>
                    <a:cubicBezTo>
                      <a:pt x="21" y="40"/>
                      <a:pt x="21" y="40"/>
                      <a:pt x="21" y="41"/>
                    </a:cubicBezTo>
                    <a:close/>
                    <a:moveTo>
                      <a:pt x="22" y="33"/>
                    </a:moveTo>
                    <a:cubicBezTo>
                      <a:pt x="21" y="32"/>
                      <a:pt x="19" y="31"/>
                      <a:pt x="17" y="31"/>
                    </a:cubicBezTo>
                    <a:cubicBezTo>
                      <a:pt x="15" y="31"/>
                      <a:pt x="13" y="32"/>
                      <a:pt x="12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3" y="33"/>
                      <a:pt x="3" y="32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4"/>
                      <a:pt x="3" y="23"/>
                      <a:pt x="4" y="2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3" y="11"/>
                      <a:pt x="13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9" y="11"/>
                      <a:pt x="29" y="1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3"/>
                      <a:pt x="28" y="33"/>
                      <a:pt x="28" y="33"/>
                    </a:cubicBezTo>
                    <a:lnTo>
                      <a:pt x="22" y="33"/>
                    </a:lnTo>
                    <a:close/>
                    <a:moveTo>
                      <a:pt x="49" y="39"/>
                    </a:moveTo>
                    <a:cubicBezTo>
                      <a:pt x="25" y="39"/>
                      <a:pt x="25" y="39"/>
                      <a:pt x="25" y="39"/>
                    </a:cubicBezTo>
                    <a:cubicBezTo>
                      <a:pt x="25" y="37"/>
                      <a:pt x="25" y="36"/>
                      <a:pt x="24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6"/>
                      <a:pt x="49" y="37"/>
                      <a:pt x="49" y="39"/>
                    </a:cubicBezTo>
                    <a:close/>
                    <a:moveTo>
                      <a:pt x="62" y="41"/>
                    </a:moveTo>
                    <a:cubicBezTo>
                      <a:pt x="62" y="41"/>
                      <a:pt x="62" y="42"/>
                      <a:pt x="61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61" y="43"/>
                      <a:pt x="61" y="43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4"/>
                      <a:pt x="59" y="44"/>
                      <a:pt x="59" y="44"/>
                    </a:cubicBezTo>
                    <a:cubicBezTo>
                      <a:pt x="59" y="44"/>
                      <a:pt x="58" y="44"/>
                      <a:pt x="58" y="44"/>
                    </a:cubicBezTo>
                    <a:cubicBezTo>
                      <a:pt x="57" y="44"/>
                      <a:pt x="56" y="44"/>
                      <a:pt x="56" y="44"/>
                    </a:cubicBezTo>
                    <a:cubicBezTo>
                      <a:pt x="56" y="44"/>
                      <a:pt x="55" y="44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3" y="41"/>
                      <a:pt x="53" y="4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39"/>
                      <a:pt x="53" y="38"/>
                      <a:pt x="54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7"/>
                      <a:pt x="54" y="37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6" y="36"/>
                      <a:pt x="56" y="36"/>
                    </a:cubicBezTo>
                    <a:cubicBezTo>
                      <a:pt x="56" y="35"/>
                      <a:pt x="57" y="35"/>
                      <a:pt x="58" y="35"/>
                    </a:cubicBezTo>
                    <a:cubicBezTo>
                      <a:pt x="58" y="35"/>
                      <a:pt x="59" y="35"/>
                      <a:pt x="59" y="36"/>
                    </a:cubicBezTo>
                    <a:cubicBezTo>
                      <a:pt x="59" y="36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2" y="38"/>
                      <a:pt x="62" y="39"/>
                      <a:pt x="62" y="40"/>
                    </a:cubicBezTo>
                    <a:cubicBezTo>
                      <a:pt x="62" y="40"/>
                      <a:pt x="62" y="40"/>
                      <a:pt x="62" y="41"/>
                    </a:cubicBezTo>
                    <a:close/>
                    <a:moveTo>
                      <a:pt x="74" y="39"/>
                    </a:move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7"/>
                      <a:pt x="65" y="36"/>
                      <a:pt x="65" y="35"/>
                    </a:cubicBezTo>
                    <a:cubicBezTo>
                      <a:pt x="74" y="35"/>
                      <a:pt x="74" y="35"/>
                      <a:pt x="74" y="35"/>
                    </a:cubicBezTo>
                    <a:lnTo>
                      <a:pt x="74" y="39"/>
                    </a:lnTo>
                    <a:close/>
                    <a:moveTo>
                      <a:pt x="26" y="13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5" y="24"/>
                      <a:pt x="5" y="24"/>
                      <a:pt x="6" y="24"/>
                    </a:cubicBezTo>
                    <a:cubicBezTo>
                      <a:pt x="6" y="25"/>
                      <a:pt x="6" y="25"/>
                      <a:pt x="7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5"/>
                      <a:pt x="27" y="25"/>
                      <a:pt x="27" y="2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6" y="13"/>
                      <a:pt x="26" y="13"/>
                    </a:cubicBezTo>
                    <a:close/>
                    <a:moveTo>
                      <a:pt x="25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25" y="15"/>
                      <a:pt x="25" y="15"/>
                      <a:pt x="25" y="15"/>
                    </a:cubicBezTo>
                    <a:lnTo>
                      <a:pt x="25" y="23"/>
                    </a:lnTo>
                    <a:close/>
                    <a:moveTo>
                      <a:pt x="18" y="28"/>
                    </a:moveTo>
                    <a:cubicBezTo>
                      <a:pt x="18" y="28"/>
                      <a:pt x="18" y="29"/>
                      <a:pt x="17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3" y="29"/>
                      <a:pt x="13" y="28"/>
                      <a:pt x="13" y="28"/>
                    </a:cubicBezTo>
                    <a:cubicBezTo>
                      <a:pt x="13" y="27"/>
                      <a:pt x="13" y="27"/>
                      <a:pt x="14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18" y="27"/>
                      <a:pt x="18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88" name="Freeform 64"/>
              <p:cNvSpPr>
                <a:spLocks noEditPoints="1"/>
              </p:cNvSpPr>
              <p:nvPr/>
            </p:nvSpPr>
            <p:spPr bwMode="auto">
              <a:xfrm>
                <a:off x="4261617" y="2164453"/>
                <a:ext cx="335451" cy="226092"/>
              </a:xfrm>
              <a:custGeom>
                <a:avLst/>
                <a:gdLst>
                  <a:gd name="T0" fmla="*/ 58 w 58"/>
                  <a:gd name="T1" fmla="*/ 18 h 38"/>
                  <a:gd name="T2" fmla="*/ 31 w 58"/>
                  <a:gd name="T3" fmla="*/ 0 h 38"/>
                  <a:gd name="T4" fmla="*/ 1 w 58"/>
                  <a:gd name="T5" fmla="*/ 18 h 38"/>
                  <a:gd name="T6" fmla="*/ 0 w 58"/>
                  <a:gd name="T7" fmla="*/ 20 h 38"/>
                  <a:gd name="T8" fmla="*/ 31 w 58"/>
                  <a:gd name="T9" fmla="*/ 38 h 38"/>
                  <a:gd name="T10" fmla="*/ 58 w 58"/>
                  <a:gd name="T11" fmla="*/ 20 h 38"/>
                  <a:gd name="T12" fmla="*/ 58 w 58"/>
                  <a:gd name="T13" fmla="*/ 18 h 38"/>
                  <a:gd name="T14" fmla="*/ 18 w 58"/>
                  <a:gd name="T15" fmla="*/ 19 h 38"/>
                  <a:gd name="T16" fmla="*/ 16 w 58"/>
                  <a:gd name="T17" fmla="*/ 19 h 38"/>
                  <a:gd name="T18" fmla="*/ 28 w 58"/>
                  <a:gd name="T19" fmla="*/ 34 h 38"/>
                  <a:gd name="T20" fmla="*/ 4 w 58"/>
                  <a:gd name="T21" fmla="*/ 19 h 38"/>
                  <a:gd name="T22" fmla="*/ 27 w 58"/>
                  <a:gd name="T23" fmla="*/ 4 h 38"/>
                  <a:gd name="T24" fmla="*/ 19 w 58"/>
                  <a:gd name="T25" fmla="*/ 9 h 38"/>
                  <a:gd name="T26" fmla="*/ 21 w 58"/>
                  <a:gd name="T27" fmla="*/ 10 h 38"/>
                  <a:gd name="T28" fmla="*/ 31 w 58"/>
                  <a:gd name="T29" fmla="*/ 5 h 38"/>
                  <a:gd name="T30" fmla="*/ 45 w 58"/>
                  <a:gd name="T31" fmla="*/ 19 h 38"/>
                  <a:gd name="T32" fmla="*/ 31 w 58"/>
                  <a:gd name="T33" fmla="*/ 33 h 38"/>
                  <a:gd name="T34" fmla="*/ 18 w 58"/>
                  <a:gd name="T35" fmla="*/ 19 h 38"/>
                  <a:gd name="T36" fmla="*/ 36 w 58"/>
                  <a:gd name="T37" fmla="*/ 34 h 38"/>
                  <a:gd name="T38" fmla="*/ 47 w 58"/>
                  <a:gd name="T39" fmla="*/ 19 h 38"/>
                  <a:gd name="T40" fmla="*/ 38 w 58"/>
                  <a:gd name="T41" fmla="*/ 4 h 38"/>
                  <a:gd name="T42" fmla="*/ 55 w 58"/>
                  <a:gd name="T43" fmla="*/ 19 h 38"/>
                  <a:gd name="T44" fmla="*/ 36 w 58"/>
                  <a:gd name="T45" fmla="*/ 34 h 38"/>
                  <a:gd name="T46" fmla="*/ 40 w 58"/>
                  <a:gd name="T47" fmla="*/ 19 h 38"/>
                  <a:gd name="T48" fmla="*/ 31 w 58"/>
                  <a:gd name="T49" fmla="*/ 28 h 38"/>
                  <a:gd name="T50" fmla="*/ 23 w 58"/>
                  <a:gd name="T51" fmla="*/ 19 h 38"/>
                  <a:gd name="T52" fmla="*/ 31 w 58"/>
                  <a:gd name="T53" fmla="*/ 19 h 38"/>
                  <a:gd name="T54" fmla="*/ 24 w 58"/>
                  <a:gd name="T55" fmla="*/ 14 h 38"/>
                  <a:gd name="T56" fmla="*/ 31 w 58"/>
                  <a:gd name="T57" fmla="*/ 10 h 38"/>
                  <a:gd name="T58" fmla="*/ 40 w 58"/>
                  <a:gd name="T5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8" h="38">
                    <a:moveTo>
                      <a:pt x="58" y="18"/>
                    </a:moveTo>
                    <a:cubicBezTo>
                      <a:pt x="57" y="18"/>
                      <a:pt x="47" y="0"/>
                      <a:pt x="31" y="0"/>
                    </a:cubicBezTo>
                    <a:cubicBezTo>
                      <a:pt x="15" y="0"/>
                      <a:pt x="1" y="17"/>
                      <a:pt x="1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1" y="21"/>
                      <a:pt x="13" y="38"/>
                      <a:pt x="31" y="38"/>
                    </a:cubicBezTo>
                    <a:cubicBezTo>
                      <a:pt x="49" y="38"/>
                      <a:pt x="57" y="20"/>
                      <a:pt x="58" y="20"/>
                    </a:cubicBezTo>
                    <a:cubicBezTo>
                      <a:pt x="58" y="19"/>
                      <a:pt x="58" y="19"/>
                      <a:pt x="58" y="18"/>
                    </a:cubicBezTo>
                    <a:close/>
                    <a:moveTo>
                      <a:pt x="18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27"/>
                      <a:pt x="21" y="33"/>
                      <a:pt x="28" y="34"/>
                    </a:cubicBezTo>
                    <a:cubicBezTo>
                      <a:pt x="16" y="33"/>
                      <a:pt x="6" y="22"/>
                      <a:pt x="4" y="19"/>
                    </a:cubicBezTo>
                    <a:cubicBezTo>
                      <a:pt x="6" y="16"/>
                      <a:pt x="16" y="6"/>
                      <a:pt x="27" y="4"/>
                    </a:cubicBezTo>
                    <a:cubicBezTo>
                      <a:pt x="24" y="5"/>
                      <a:pt x="21" y="7"/>
                      <a:pt x="19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3" y="7"/>
                      <a:pt x="27" y="5"/>
                      <a:pt x="31" y="5"/>
                    </a:cubicBezTo>
                    <a:cubicBezTo>
                      <a:pt x="39" y="5"/>
                      <a:pt x="45" y="11"/>
                      <a:pt x="45" y="19"/>
                    </a:cubicBezTo>
                    <a:cubicBezTo>
                      <a:pt x="45" y="27"/>
                      <a:pt x="39" y="33"/>
                      <a:pt x="31" y="33"/>
                    </a:cubicBezTo>
                    <a:cubicBezTo>
                      <a:pt x="24" y="33"/>
                      <a:pt x="18" y="27"/>
                      <a:pt x="18" y="19"/>
                    </a:cubicBezTo>
                    <a:close/>
                    <a:moveTo>
                      <a:pt x="36" y="34"/>
                    </a:moveTo>
                    <a:cubicBezTo>
                      <a:pt x="42" y="32"/>
                      <a:pt x="47" y="26"/>
                      <a:pt x="47" y="19"/>
                    </a:cubicBezTo>
                    <a:cubicBezTo>
                      <a:pt x="47" y="12"/>
                      <a:pt x="43" y="7"/>
                      <a:pt x="38" y="4"/>
                    </a:cubicBezTo>
                    <a:cubicBezTo>
                      <a:pt x="47" y="8"/>
                      <a:pt x="53" y="17"/>
                      <a:pt x="55" y="19"/>
                    </a:cubicBezTo>
                    <a:cubicBezTo>
                      <a:pt x="53" y="22"/>
                      <a:pt x="47" y="32"/>
                      <a:pt x="36" y="34"/>
                    </a:cubicBezTo>
                    <a:close/>
                    <a:moveTo>
                      <a:pt x="40" y="19"/>
                    </a:moveTo>
                    <a:cubicBezTo>
                      <a:pt x="40" y="24"/>
                      <a:pt x="36" y="28"/>
                      <a:pt x="31" y="28"/>
                    </a:cubicBezTo>
                    <a:cubicBezTo>
                      <a:pt x="27" y="28"/>
                      <a:pt x="23" y="24"/>
                      <a:pt x="23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2"/>
                      <a:pt x="29" y="10"/>
                      <a:pt x="31" y="10"/>
                    </a:cubicBezTo>
                    <a:cubicBezTo>
                      <a:pt x="36" y="10"/>
                      <a:pt x="40" y="14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89" name="Freeform 64"/>
              <p:cNvSpPr>
                <a:spLocks noEditPoints="1"/>
              </p:cNvSpPr>
              <p:nvPr/>
            </p:nvSpPr>
            <p:spPr bwMode="auto">
              <a:xfrm>
                <a:off x="5426891" y="5684387"/>
                <a:ext cx="335451" cy="226092"/>
              </a:xfrm>
              <a:custGeom>
                <a:avLst/>
                <a:gdLst>
                  <a:gd name="T0" fmla="*/ 58 w 58"/>
                  <a:gd name="T1" fmla="*/ 18 h 38"/>
                  <a:gd name="T2" fmla="*/ 31 w 58"/>
                  <a:gd name="T3" fmla="*/ 0 h 38"/>
                  <a:gd name="T4" fmla="*/ 1 w 58"/>
                  <a:gd name="T5" fmla="*/ 18 h 38"/>
                  <a:gd name="T6" fmla="*/ 0 w 58"/>
                  <a:gd name="T7" fmla="*/ 20 h 38"/>
                  <a:gd name="T8" fmla="*/ 31 w 58"/>
                  <a:gd name="T9" fmla="*/ 38 h 38"/>
                  <a:gd name="T10" fmla="*/ 58 w 58"/>
                  <a:gd name="T11" fmla="*/ 20 h 38"/>
                  <a:gd name="T12" fmla="*/ 58 w 58"/>
                  <a:gd name="T13" fmla="*/ 18 h 38"/>
                  <a:gd name="T14" fmla="*/ 18 w 58"/>
                  <a:gd name="T15" fmla="*/ 19 h 38"/>
                  <a:gd name="T16" fmla="*/ 16 w 58"/>
                  <a:gd name="T17" fmla="*/ 19 h 38"/>
                  <a:gd name="T18" fmla="*/ 28 w 58"/>
                  <a:gd name="T19" fmla="*/ 34 h 38"/>
                  <a:gd name="T20" fmla="*/ 4 w 58"/>
                  <a:gd name="T21" fmla="*/ 19 h 38"/>
                  <a:gd name="T22" fmla="*/ 27 w 58"/>
                  <a:gd name="T23" fmla="*/ 4 h 38"/>
                  <a:gd name="T24" fmla="*/ 19 w 58"/>
                  <a:gd name="T25" fmla="*/ 9 h 38"/>
                  <a:gd name="T26" fmla="*/ 21 w 58"/>
                  <a:gd name="T27" fmla="*/ 10 h 38"/>
                  <a:gd name="T28" fmla="*/ 31 w 58"/>
                  <a:gd name="T29" fmla="*/ 5 h 38"/>
                  <a:gd name="T30" fmla="*/ 45 w 58"/>
                  <a:gd name="T31" fmla="*/ 19 h 38"/>
                  <a:gd name="T32" fmla="*/ 31 w 58"/>
                  <a:gd name="T33" fmla="*/ 33 h 38"/>
                  <a:gd name="T34" fmla="*/ 18 w 58"/>
                  <a:gd name="T35" fmla="*/ 19 h 38"/>
                  <a:gd name="T36" fmla="*/ 36 w 58"/>
                  <a:gd name="T37" fmla="*/ 34 h 38"/>
                  <a:gd name="T38" fmla="*/ 47 w 58"/>
                  <a:gd name="T39" fmla="*/ 19 h 38"/>
                  <a:gd name="T40" fmla="*/ 38 w 58"/>
                  <a:gd name="T41" fmla="*/ 4 h 38"/>
                  <a:gd name="T42" fmla="*/ 55 w 58"/>
                  <a:gd name="T43" fmla="*/ 19 h 38"/>
                  <a:gd name="T44" fmla="*/ 36 w 58"/>
                  <a:gd name="T45" fmla="*/ 34 h 38"/>
                  <a:gd name="T46" fmla="*/ 40 w 58"/>
                  <a:gd name="T47" fmla="*/ 19 h 38"/>
                  <a:gd name="T48" fmla="*/ 31 w 58"/>
                  <a:gd name="T49" fmla="*/ 28 h 38"/>
                  <a:gd name="T50" fmla="*/ 23 w 58"/>
                  <a:gd name="T51" fmla="*/ 19 h 38"/>
                  <a:gd name="T52" fmla="*/ 31 w 58"/>
                  <a:gd name="T53" fmla="*/ 19 h 38"/>
                  <a:gd name="T54" fmla="*/ 24 w 58"/>
                  <a:gd name="T55" fmla="*/ 14 h 38"/>
                  <a:gd name="T56" fmla="*/ 31 w 58"/>
                  <a:gd name="T57" fmla="*/ 10 h 38"/>
                  <a:gd name="T58" fmla="*/ 40 w 58"/>
                  <a:gd name="T5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8" h="38">
                    <a:moveTo>
                      <a:pt x="58" y="18"/>
                    </a:moveTo>
                    <a:cubicBezTo>
                      <a:pt x="57" y="18"/>
                      <a:pt x="47" y="0"/>
                      <a:pt x="31" y="0"/>
                    </a:cubicBezTo>
                    <a:cubicBezTo>
                      <a:pt x="15" y="0"/>
                      <a:pt x="1" y="17"/>
                      <a:pt x="1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1" y="21"/>
                      <a:pt x="13" y="38"/>
                      <a:pt x="31" y="38"/>
                    </a:cubicBezTo>
                    <a:cubicBezTo>
                      <a:pt x="49" y="38"/>
                      <a:pt x="57" y="20"/>
                      <a:pt x="58" y="20"/>
                    </a:cubicBezTo>
                    <a:cubicBezTo>
                      <a:pt x="58" y="19"/>
                      <a:pt x="58" y="19"/>
                      <a:pt x="58" y="18"/>
                    </a:cubicBezTo>
                    <a:close/>
                    <a:moveTo>
                      <a:pt x="18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27"/>
                      <a:pt x="21" y="33"/>
                      <a:pt x="28" y="34"/>
                    </a:cubicBezTo>
                    <a:cubicBezTo>
                      <a:pt x="16" y="33"/>
                      <a:pt x="6" y="22"/>
                      <a:pt x="4" y="19"/>
                    </a:cubicBezTo>
                    <a:cubicBezTo>
                      <a:pt x="6" y="16"/>
                      <a:pt x="16" y="6"/>
                      <a:pt x="27" y="4"/>
                    </a:cubicBezTo>
                    <a:cubicBezTo>
                      <a:pt x="24" y="5"/>
                      <a:pt x="21" y="7"/>
                      <a:pt x="19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3" y="7"/>
                      <a:pt x="27" y="5"/>
                      <a:pt x="31" y="5"/>
                    </a:cubicBezTo>
                    <a:cubicBezTo>
                      <a:pt x="39" y="5"/>
                      <a:pt x="45" y="11"/>
                      <a:pt x="45" y="19"/>
                    </a:cubicBezTo>
                    <a:cubicBezTo>
                      <a:pt x="45" y="27"/>
                      <a:pt x="39" y="33"/>
                      <a:pt x="31" y="33"/>
                    </a:cubicBezTo>
                    <a:cubicBezTo>
                      <a:pt x="24" y="33"/>
                      <a:pt x="18" y="27"/>
                      <a:pt x="18" y="19"/>
                    </a:cubicBezTo>
                    <a:close/>
                    <a:moveTo>
                      <a:pt x="36" y="34"/>
                    </a:moveTo>
                    <a:cubicBezTo>
                      <a:pt x="42" y="32"/>
                      <a:pt x="47" y="26"/>
                      <a:pt x="47" y="19"/>
                    </a:cubicBezTo>
                    <a:cubicBezTo>
                      <a:pt x="47" y="12"/>
                      <a:pt x="43" y="7"/>
                      <a:pt x="38" y="4"/>
                    </a:cubicBezTo>
                    <a:cubicBezTo>
                      <a:pt x="47" y="8"/>
                      <a:pt x="53" y="17"/>
                      <a:pt x="55" y="19"/>
                    </a:cubicBezTo>
                    <a:cubicBezTo>
                      <a:pt x="53" y="22"/>
                      <a:pt x="47" y="32"/>
                      <a:pt x="36" y="34"/>
                    </a:cubicBezTo>
                    <a:close/>
                    <a:moveTo>
                      <a:pt x="40" y="19"/>
                    </a:moveTo>
                    <a:cubicBezTo>
                      <a:pt x="40" y="24"/>
                      <a:pt x="36" y="28"/>
                      <a:pt x="31" y="28"/>
                    </a:cubicBezTo>
                    <a:cubicBezTo>
                      <a:pt x="27" y="28"/>
                      <a:pt x="23" y="24"/>
                      <a:pt x="23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2"/>
                      <a:pt x="29" y="10"/>
                      <a:pt x="31" y="10"/>
                    </a:cubicBezTo>
                    <a:cubicBezTo>
                      <a:pt x="36" y="10"/>
                      <a:pt x="40" y="14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90" name="Freeform 20"/>
              <p:cNvSpPr>
                <a:spLocks noEditPoints="1"/>
              </p:cNvSpPr>
              <p:nvPr/>
            </p:nvSpPr>
            <p:spPr bwMode="auto">
              <a:xfrm>
                <a:off x="7576395" y="4910866"/>
                <a:ext cx="292313" cy="271182"/>
              </a:xfrm>
              <a:custGeom>
                <a:avLst/>
                <a:gdLst>
                  <a:gd name="T0" fmla="*/ 55 w 70"/>
                  <a:gd name="T1" fmla="*/ 45 h 65"/>
                  <a:gd name="T2" fmla="*/ 55 w 70"/>
                  <a:gd name="T3" fmla="*/ 35 h 65"/>
                  <a:gd name="T4" fmla="*/ 29 w 70"/>
                  <a:gd name="T5" fmla="*/ 25 h 65"/>
                  <a:gd name="T6" fmla="*/ 40 w 70"/>
                  <a:gd name="T7" fmla="*/ 50 h 65"/>
                  <a:gd name="T8" fmla="*/ 49 w 70"/>
                  <a:gd name="T9" fmla="*/ 51 h 65"/>
                  <a:gd name="T10" fmla="*/ 64 w 70"/>
                  <a:gd name="T11" fmla="*/ 65 h 65"/>
                  <a:gd name="T12" fmla="*/ 48 w 70"/>
                  <a:gd name="T13" fmla="*/ 44 h 65"/>
                  <a:gd name="T14" fmla="*/ 28 w 70"/>
                  <a:gd name="T15" fmla="*/ 35 h 65"/>
                  <a:gd name="T16" fmla="*/ 48 w 70"/>
                  <a:gd name="T17" fmla="*/ 27 h 65"/>
                  <a:gd name="T18" fmla="*/ 50 w 70"/>
                  <a:gd name="T19" fmla="*/ 47 h 65"/>
                  <a:gd name="T20" fmla="*/ 51 w 70"/>
                  <a:gd name="T21" fmla="*/ 45 h 65"/>
                  <a:gd name="T22" fmla="*/ 66 w 70"/>
                  <a:gd name="T23" fmla="*/ 61 h 65"/>
                  <a:gd name="T24" fmla="*/ 52 w 70"/>
                  <a:gd name="T25" fmla="*/ 50 h 65"/>
                  <a:gd name="T26" fmla="*/ 53 w 70"/>
                  <a:gd name="T27" fmla="*/ 49 h 65"/>
                  <a:gd name="T28" fmla="*/ 55 w 70"/>
                  <a:gd name="T29" fmla="*/ 48 h 65"/>
                  <a:gd name="T30" fmla="*/ 66 w 70"/>
                  <a:gd name="T31" fmla="*/ 61 h 65"/>
                  <a:gd name="T32" fmla="*/ 34 w 70"/>
                  <a:gd name="T33" fmla="*/ 42 h 65"/>
                  <a:gd name="T34" fmla="*/ 32 w 70"/>
                  <a:gd name="T35" fmla="*/ 43 h 65"/>
                  <a:gd name="T36" fmla="*/ 34 w 70"/>
                  <a:gd name="T37" fmla="*/ 28 h 65"/>
                  <a:gd name="T38" fmla="*/ 39 w 70"/>
                  <a:gd name="T39" fmla="*/ 60 h 65"/>
                  <a:gd name="T40" fmla="*/ 33 w 70"/>
                  <a:gd name="T41" fmla="*/ 60 h 65"/>
                  <a:gd name="T42" fmla="*/ 31 w 70"/>
                  <a:gd name="T43" fmla="*/ 60 h 65"/>
                  <a:gd name="T44" fmla="*/ 28 w 70"/>
                  <a:gd name="T45" fmla="*/ 47 h 65"/>
                  <a:gd name="T46" fmla="*/ 18 w 70"/>
                  <a:gd name="T47" fmla="*/ 33 h 65"/>
                  <a:gd name="T48" fmla="*/ 18 w 70"/>
                  <a:gd name="T49" fmla="*/ 31 h 65"/>
                  <a:gd name="T50" fmla="*/ 31 w 70"/>
                  <a:gd name="T51" fmla="*/ 21 h 65"/>
                  <a:gd name="T52" fmla="*/ 45 w 70"/>
                  <a:gd name="T53" fmla="*/ 19 h 65"/>
                  <a:gd name="T54" fmla="*/ 47 w 70"/>
                  <a:gd name="T55" fmla="*/ 19 h 65"/>
                  <a:gd name="T56" fmla="*/ 56 w 70"/>
                  <a:gd name="T57" fmla="*/ 33 h 65"/>
                  <a:gd name="T58" fmla="*/ 55 w 70"/>
                  <a:gd name="T59" fmla="*/ 43 h 65"/>
                  <a:gd name="T60" fmla="*/ 60 w 70"/>
                  <a:gd name="T61" fmla="*/ 45 h 65"/>
                  <a:gd name="T62" fmla="*/ 32 w 70"/>
                  <a:gd name="T63" fmla="*/ 0 h 65"/>
                  <a:gd name="T64" fmla="*/ 51 w 70"/>
                  <a:gd name="T65" fmla="*/ 57 h 65"/>
                  <a:gd name="T66" fmla="*/ 60 w 70"/>
                  <a:gd name="T67" fmla="*/ 24 h 65"/>
                  <a:gd name="T68" fmla="*/ 60 w 70"/>
                  <a:gd name="T69" fmla="*/ 24 h 65"/>
                  <a:gd name="T70" fmla="*/ 33 w 70"/>
                  <a:gd name="T71" fmla="*/ 15 h 65"/>
                  <a:gd name="T72" fmla="*/ 31 w 70"/>
                  <a:gd name="T73" fmla="*/ 15 h 65"/>
                  <a:gd name="T74" fmla="*/ 25 w 70"/>
                  <a:gd name="T75" fmla="*/ 4 h 65"/>
                  <a:gd name="T76" fmla="*/ 25 w 70"/>
                  <a:gd name="T77" fmla="*/ 4 h 65"/>
                  <a:gd name="T78" fmla="*/ 3 w 70"/>
                  <a:gd name="T79" fmla="*/ 31 h 65"/>
                  <a:gd name="T80" fmla="*/ 17 w 70"/>
                  <a:gd name="T81" fmla="*/ 44 h 65"/>
                  <a:gd name="T82" fmla="*/ 4 w 70"/>
                  <a:gd name="T83" fmla="*/ 39 h 65"/>
                  <a:gd name="T84" fmla="*/ 4 w 70"/>
                  <a:gd name="T85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0" h="65">
                    <a:moveTo>
                      <a:pt x="68" y="55"/>
                    </a:moveTo>
                    <a:cubicBezTo>
                      <a:pt x="59" y="47"/>
                      <a:pt x="59" y="47"/>
                      <a:pt x="59" y="47"/>
                    </a:cubicBezTo>
                    <a:cubicBezTo>
                      <a:pt x="58" y="46"/>
                      <a:pt x="56" y="45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4" y="41"/>
                      <a:pt x="55" y="38"/>
                      <a:pt x="55" y="35"/>
                    </a:cubicBezTo>
                    <a:cubicBezTo>
                      <a:pt x="55" y="31"/>
                      <a:pt x="53" y="28"/>
                      <a:pt x="50" y="25"/>
                    </a:cubicBezTo>
                    <a:cubicBezTo>
                      <a:pt x="47" y="22"/>
                      <a:pt x="44" y="21"/>
                      <a:pt x="40" y="21"/>
                    </a:cubicBezTo>
                    <a:cubicBezTo>
                      <a:pt x="36" y="21"/>
                      <a:pt x="32" y="22"/>
                      <a:pt x="29" y="25"/>
                    </a:cubicBezTo>
                    <a:cubicBezTo>
                      <a:pt x="26" y="28"/>
                      <a:pt x="25" y="31"/>
                      <a:pt x="25" y="35"/>
                    </a:cubicBezTo>
                    <a:cubicBezTo>
                      <a:pt x="25" y="39"/>
                      <a:pt x="26" y="43"/>
                      <a:pt x="29" y="46"/>
                    </a:cubicBezTo>
                    <a:cubicBezTo>
                      <a:pt x="32" y="49"/>
                      <a:pt x="36" y="50"/>
                      <a:pt x="40" y="50"/>
                    </a:cubicBezTo>
                    <a:cubicBezTo>
                      <a:pt x="43" y="50"/>
                      <a:pt x="46" y="50"/>
                      <a:pt x="48" y="48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50"/>
                      <a:pt x="49" y="50"/>
                      <a:pt x="49" y="51"/>
                    </a:cubicBezTo>
                    <a:cubicBezTo>
                      <a:pt x="49" y="52"/>
                      <a:pt x="50" y="53"/>
                      <a:pt x="51" y="55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1" y="64"/>
                      <a:pt x="62" y="65"/>
                      <a:pt x="64" y="65"/>
                    </a:cubicBezTo>
                    <a:cubicBezTo>
                      <a:pt x="65" y="65"/>
                      <a:pt x="67" y="64"/>
                      <a:pt x="68" y="63"/>
                    </a:cubicBezTo>
                    <a:cubicBezTo>
                      <a:pt x="70" y="61"/>
                      <a:pt x="70" y="58"/>
                      <a:pt x="68" y="55"/>
                    </a:cubicBezTo>
                    <a:close/>
                    <a:moveTo>
                      <a:pt x="48" y="44"/>
                    </a:moveTo>
                    <a:cubicBezTo>
                      <a:pt x="46" y="46"/>
                      <a:pt x="43" y="47"/>
                      <a:pt x="40" y="47"/>
                    </a:cubicBezTo>
                    <a:cubicBezTo>
                      <a:pt x="37" y="47"/>
                      <a:pt x="34" y="46"/>
                      <a:pt x="31" y="44"/>
                    </a:cubicBezTo>
                    <a:cubicBezTo>
                      <a:pt x="29" y="42"/>
                      <a:pt x="28" y="39"/>
                      <a:pt x="28" y="35"/>
                    </a:cubicBezTo>
                    <a:cubicBezTo>
                      <a:pt x="28" y="32"/>
                      <a:pt x="29" y="29"/>
                      <a:pt x="31" y="27"/>
                    </a:cubicBezTo>
                    <a:cubicBezTo>
                      <a:pt x="34" y="25"/>
                      <a:pt x="37" y="24"/>
                      <a:pt x="40" y="24"/>
                    </a:cubicBezTo>
                    <a:cubicBezTo>
                      <a:pt x="43" y="24"/>
                      <a:pt x="46" y="25"/>
                      <a:pt x="48" y="27"/>
                    </a:cubicBezTo>
                    <a:cubicBezTo>
                      <a:pt x="53" y="32"/>
                      <a:pt x="53" y="39"/>
                      <a:pt x="48" y="44"/>
                    </a:cubicBezTo>
                    <a:close/>
                    <a:moveTo>
                      <a:pt x="51" y="47"/>
                    </a:moveTo>
                    <a:cubicBezTo>
                      <a:pt x="51" y="47"/>
                      <a:pt x="50" y="47"/>
                      <a:pt x="50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1" y="45"/>
                      <a:pt x="51" y="45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1" y="46"/>
                      <a:pt x="51" y="46"/>
                      <a:pt x="51" y="47"/>
                    </a:cubicBezTo>
                    <a:close/>
                    <a:moveTo>
                      <a:pt x="66" y="61"/>
                    </a:moveTo>
                    <a:cubicBezTo>
                      <a:pt x="65" y="62"/>
                      <a:pt x="63" y="62"/>
                      <a:pt x="62" y="6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52"/>
                      <a:pt x="52" y="51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49"/>
                      <a:pt x="52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5" y="48"/>
                    </a:cubicBezTo>
                    <a:cubicBezTo>
                      <a:pt x="55" y="48"/>
                      <a:pt x="56" y="48"/>
                      <a:pt x="57" y="49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6" y="59"/>
                      <a:pt x="67" y="60"/>
                      <a:pt x="66" y="61"/>
                    </a:cubicBezTo>
                    <a:close/>
                    <a:moveTo>
                      <a:pt x="34" y="29"/>
                    </a:moveTo>
                    <a:cubicBezTo>
                      <a:pt x="32" y="31"/>
                      <a:pt x="31" y="33"/>
                      <a:pt x="31" y="35"/>
                    </a:cubicBezTo>
                    <a:cubicBezTo>
                      <a:pt x="31" y="38"/>
                      <a:pt x="32" y="40"/>
                      <a:pt x="34" y="42"/>
                    </a:cubicBezTo>
                    <a:cubicBezTo>
                      <a:pt x="34" y="42"/>
                      <a:pt x="34" y="43"/>
                      <a:pt x="34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2" y="43"/>
                      <a:pt x="32" y="43"/>
                    </a:cubicBezTo>
                    <a:cubicBezTo>
                      <a:pt x="30" y="41"/>
                      <a:pt x="29" y="38"/>
                      <a:pt x="29" y="35"/>
                    </a:cubicBezTo>
                    <a:cubicBezTo>
                      <a:pt x="29" y="33"/>
                      <a:pt x="30" y="30"/>
                      <a:pt x="32" y="28"/>
                    </a:cubicBezTo>
                    <a:cubicBezTo>
                      <a:pt x="33" y="28"/>
                      <a:pt x="33" y="28"/>
                      <a:pt x="34" y="28"/>
                    </a:cubicBezTo>
                    <a:cubicBezTo>
                      <a:pt x="34" y="28"/>
                      <a:pt x="34" y="29"/>
                      <a:pt x="34" y="29"/>
                    </a:cubicBezTo>
                    <a:close/>
                    <a:moveTo>
                      <a:pt x="49" y="55"/>
                    </a:moveTo>
                    <a:cubicBezTo>
                      <a:pt x="46" y="57"/>
                      <a:pt x="43" y="59"/>
                      <a:pt x="39" y="60"/>
                    </a:cubicBezTo>
                    <a:cubicBezTo>
                      <a:pt x="41" y="58"/>
                      <a:pt x="43" y="55"/>
                      <a:pt x="45" y="52"/>
                    </a:cubicBezTo>
                    <a:cubicBezTo>
                      <a:pt x="44" y="52"/>
                      <a:pt x="43" y="52"/>
                      <a:pt x="42" y="52"/>
                    </a:cubicBezTo>
                    <a:cubicBezTo>
                      <a:pt x="40" y="57"/>
                      <a:pt x="37" y="60"/>
                      <a:pt x="33" y="60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0"/>
                      <a:pt x="31" y="50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6" y="60"/>
                      <a:pt x="22" y="54"/>
                      <a:pt x="20" y="47"/>
                    </a:cubicBezTo>
                    <a:cubicBezTo>
                      <a:pt x="22" y="47"/>
                      <a:pt x="25" y="48"/>
                      <a:pt x="28" y="48"/>
                    </a:cubicBezTo>
                    <a:cubicBezTo>
                      <a:pt x="28" y="48"/>
                      <a:pt x="28" y="48"/>
                      <a:pt x="28" y="47"/>
                    </a:cubicBezTo>
                    <a:cubicBezTo>
                      <a:pt x="27" y="47"/>
                      <a:pt x="27" y="46"/>
                      <a:pt x="26" y="46"/>
                    </a:cubicBezTo>
                    <a:cubicBezTo>
                      <a:pt x="24" y="45"/>
                      <a:pt x="21" y="45"/>
                      <a:pt x="19" y="44"/>
                    </a:cubicBezTo>
                    <a:cubicBezTo>
                      <a:pt x="18" y="41"/>
                      <a:pt x="18" y="37"/>
                      <a:pt x="18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1"/>
                      <a:pt x="24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6"/>
                      <a:pt x="18" y="22"/>
                      <a:pt x="19" y="19"/>
                    </a:cubicBezTo>
                    <a:cubicBezTo>
                      <a:pt x="23" y="18"/>
                      <a:pt x="27" y="17"/>
                      <a:pt x="31" y="17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2" y="21"/>
                      <a:pt x="32" y="20"/>
                      <a:pt x="33" y="20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7" y="17"/>
                      <a:pt x="41" y="18"/>
                      <a:pt x="45" y="19"/>
                    </a:cubicBezTo>
                    <a:cubicBezTo>
                      <a:pt x="45" y="19"/>
                      <a:pt x="45" y="19"/>
                      <a:pt x="45" y="20"/>
                    </a:cubicBezTo>
                    <a:cubicBezTo>
                      <a:pt x="46" y="20"/>
                      <a:pt x="47" y="20"/>
                      <a:pt x="48" y="21"/>
                    </a:cubicBezTo>
                    <a:cubicBezTo>
                      <a:pt x="47" y="20"/>
                      <a:pt x="47" y="20"/>
                      <a:pt x="47" y="19"/>
                    </a:cubicBezTo>
                    <a:cubicBezTo>
                      <a:pt x="55" y="22"/>
                      <a:pt x="60" y="26"/>
                      <a:pt x="61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2"/>
                      <a:pt x="56" y="33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5"/>
                      <a:pt x="59" y="38"/>
                      <a:pt x="56" y="40"/>
                    </a:cubicBezTo>
                    <a:cubicBezTo>
                      <a:pt x="56" y="41"/>
                      <a:pt x="55" y="42"/>
                      <a:pt x="55" y="43"/>
                    </a:cubicBezTo>
                    <a:cubicBezTo>
                      <a:pt x="57" y="41"/>
                      <a:pt x="59" y="40"/>
                      <a:pt x="60" y="39"/>
                    </a:cubicBezTo>
                    <a:cubicBezTo>
                      <a:pt x="60" y="40"/>
                      <a:pt x="59" y="42"/>
                      <a:pt x="58" y="44"/>
                    </a:cubicBezTo>
                    <a:cubicBezTo>
                      <a:pt x="59" y="44"/>
                      <a:pt x="60" y="45"/>
                      <a:pt x="60" y="45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3" y="41"/>
                      <a:pt x="64" y="37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49"/>
                      <a:pt x="15" y="63"/>
                      <a:pt x="32" y="63"/>
                    </a:cubicBezTo>
                    <a:cubicBezTo>
                      <a:pt x="39" y="63"/>
                      <a:pt x="46" y="61"/>
                      <a:pt x="51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49" y="56"/>
                      <a:pt x="49" y="55"/>
                      <a:pt x="49" y="55"/>
                    </a:cubicBezTo>
                    <a:close/>
                    <a:moveTo>
                      <a:pt x="60" y="24"/>
                    </a:moveTo>
                    <a:cubicBezTo>
                      <a:pt x="57" y="21"/>
                      <a:pt x="53" y="19"/>
                      <a:pt x="47" y="17"/>
                    </a:cubicBezTo>
                    <a:cubicBezTo>
                      <a:pt x="45" y="11"/>
                      <a:pt x="42" y="6"/>
                      <a:pt x="39" y="4"/>
                    </a:cubicBezTo>
                    <a:cubicBezTo>
                      <a:pt x="50" y="6"/>
                      <a:pt x="58" y="14"/>
                      <a:pt x="60" y="24"/>
                    </a:cubicBezTo>
                    <a:close/>
                    <a:moveTo>
                      <a:pt x="33" y="3"/>
                    </a:moveTo>
                    <a:cubicBezTo>
                      <a:pt x="38" y="3"/>
                      <a:pt x="42" y="9"/>
                      <a:pt x="44" y="16"/>
                    </a:cubicBezTo>
                    <a:cubicBezTo>
                      <a:pt x="41" y="16"/>
                      <a:pt x="37" y="15"/>
                      <a:pt x="33" y="15"/>
                    </a:cubicBezTo>
                    <a:lnTo>
                      <a:pt x="33" y="3"/>
                    </a:lnTo>
                    <a:close/>
                    <a:moveTo>
                      <a:pt x="31" y="3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27" y="15"/>
                      <a:pt x="23" y="16"/>
                      <a:pt x="20" y="16"/>
                    </a:cubicBezTo>
                    <a:cubicBezTo>
                      <a:pt x="22" y="9"/>
                      <a:pt x="26" y="3"/>
                      <a:pt x="31" y="3"/>
                    </a:cubicBezTo>
                    <a:close/>
                    <a:moveTo>
                      <a:pt x="25" y="4"/>
                    </a:moveTo>
                    <a:cubicBezTo>
                      <a:pt x="22" y="6"/>
                      <a:pt x="19" y="11"/>
                      <a:pt x="18" y="17"/>
                    </a:cubicBezTo>
                    <a:cubicBezTo>
                      <a:pt x="12" y="19"/>
                      <a:pt x="7" y="21"/>
                      <a:pt x="4" y="24"/>
                    </a:cubicBezTo>
                    <a:cubicBezTo>
                      <a:pt x="7" y="14"/>
                      <a:pt x="15" y="6"/>
                      <a:pt x="25" y="4"/>
                    </a:cubicBezTo>
                    <a:close/>
                    <a:moveTo>
                      <a:pt x="17" y="19"/>
                    </a:moveTo>
                    <a:cubicBezTo>
                      <a:pt x="16" y="23"/>
                      <a:pt x="16" y="27"/>
                      <a:pt x="16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4" y="26"/>
                      <a:pt x="9" y="22"/>
                      <a:pt x="17" y="19"/>
                    </a:cubicBezTo>
                    <a:close/>
                    <a:moveTo>
                      <a:pt x="16" y="33"/>
                    </a:moveTo>
                    <a:cubicBezTo>
                      <a:pt x="16" y="37"/>
                      <a:pt x="16" y="40"/>
                      <a:pt x="17" y="44"/>
                    </a:cubicBezTo>
                    <a:cubicBezTo>
                      <a:pt x="9" y="41"/>
                      <a:pt x="4" y="37"/>
                      <a:pt x="3" y="33"/>
                    </a:cubicBezTo>
                    <a:lnTo>
                      <a:pt x="16" y="33"/>
                    </a:lnTo>
                    <a:close/>
                    <a:moveTo>
                      <a:pt x="4" y="39"/>
                    </a:moveTo>
                    <a:cubicBezTo>
                      <a:pt x="7" y="42"/>
                      <a:pt x="12" y="44"/>
                      <a:pt x="18" y="46"/>
                    </a:cubicBezTo>
                    <a:cubicBezTo>
                      <a:pt x="19" y="52"/>
                      <a:pt x="22" y="57"/>
                      <a:pt x="25" y="60"/>
                    </a:cubicBezTo>
                    <a:cubicBezTo>
                      <a:pt x="15" y="57"/>
                      <a:pt x="7" y="49"/>
                      <a:pt x="4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91" name="Freeform 64"/>
              <p:cNvSpPr>
                <a:spLocks noEditPoints="1"/>
              </p:cNvSpPr>
              <p:nvPr/>
            </p:nvSpPr>
            <p:spPr bwMode="auto">
              <a:xfrm>
                <a:off x="6394919" y="4568428"/>
                <a:ext cx="294878" cy="198746"/>
              </a:xfrm>
              <a:custGeom>
                <a:avLst/>
                <a:gdLst>
                  <a:gd name="T0" fmla="*/ 58 w 58"/>
                  <a:gd name="T1" fmla="*/ 18 h 38"/>
                  <a:gd name="T2" fmla="*/ 31 w 58"/>
                  <a:gd name="T3" fmla="*/ 0 h 38"/>
                  <a:gd name="T4" fmla="*/ 1 w 58"/>
                  <a:gd name="T5" fmla="*/ 18 h 38"/>
                  <a:gd name="T6" fmla="*/ 0 w 58"/>
                  <a:gd name="T7" fmla="*/ 20 h 38"/>
                  <a:gd name="T8" fmla="*/ 31 w 58"/>
                  <a:gd name="T9" fmla="*/ 38 h 38"/>
                  <a:gd name="T10" fmla="*/ 58 w 58"/>
                  <a:gd name="T11" fmla="*/ 20 h 38"/>
                  <a:gd name="T12" fmla="*/ 58 w 58"/>
                  <a:gd name="T13" fmla="*/ 18 h 38"/>
                  <a:gd name="T14" fmla="*/ 18 w 58"/>
                  <a:gd name="T15" fmla="*/ 19 h 38"/>
                  <a:gd name="T16" fmla="*/ 16 w 58"/>
                  <a:gd name="T17" fmla="*/ 19 h 38"/>
                  <a:gd name="T18" fmla="*/ 28 w 58"/>
                  <a:gd name="T19" fmla="*/ 34 h 38"/>
                  <a:gd name="T20" fmla="*/ 4 w 58"/>
                  <a:gd name="T21" fmla="*/ 19 h 38"/>
                  <a:gd name="T22" fmla="*/ 27 w 58"/>
                  <a:gd name="T23" fmla="*/ 4 h 38"/>
                  <a:gd name="T24" fmla="*/ 19 w 58"/>
                  <a:gd name="T25" fmla="*/ 9 h 38"/>
                  <a:gd name="T26" fmla="*/ 21 w 58"/>
                  <a:gd name="T27" fmla="*/ 10 h 38"/>
                  <a:gd name="T28" fmla="*/ 31 w 58"/>
                  <a:gd name="T29" fmla="*/ 5 h 38"/>
                  <a:gd name="T30" fmla="*/ 45 w 58"/>
                  <a:gd name="T31" fmla="*/ 19 h 38"/>
                  <a:gd name="T32" fmla="*/ 31 w 58"/>
                  <a:gd name="T33" fmla="*/ 33 h 38"/>
                  <a:gd name="T34" fmla="*/ 18 w 58"/>
                  <a:gd name="T35" fmla="*/ 19 h 38"/>
                  <a:gd name="T36" fmla="*/ 36 w 58"/>
                  <a:gd name="T37" fmla="*/ 34 h 38"/>
                  <a:gd name="T38" fmla="*/ 47 w 58"/>
                  <a:gd name="T39" fmla="*/ 19 h 38"/>
                  <a:gd name="T40" fmla="*/ 38 w 58"/>
                  <a:gd name="T41" fmla="*/ 4 h 38"/>
                  <a:gd name="T42" fmla="*/ 55 w 58"/>
                  <a:gd name="T43" fmla="*/ 19 h 38"/>
                  <a:gd name="T44" fmla="*/ 36 w 58"/>
                  <a:gd name="T45" fmla="*/ 34 h 38"/>
                  <a:gd name="T46" fmla="*/ 40 w 58"/>
                  <a:gd name="T47" fmla="*/ 19 h 38"/>
                  <a:gd name="T48" fmla="*/ 31 w 58"/>
                  <a:gd name="T49" fmla="*/ 28 h 38"/>
                  <a:gd name="T50" fmla="*/ 23 w 58"/>
                  <a:gd name="T51" fmla="*/ 19 h 38"/>
                  <a:gd name="T52" fmla="*/ 31 w 58"/>
                  <a:gd name="T53" fmla="*/ 19 h 38"/>
                  <a:gd name="T54" fmla="*/ 24 w 58"/>
                  <a:gd name="T55" fmla="*/ 14 h 38"/>
                  <a:gd name="T56" fmla="*/ 31 w 58"/>
                  <a:gd name="T57" fmla="*/ 10 h 38"/>
                  <a:gd name="T58" fmla="*/ 40 w 58"/>
                  <a:gd name="T5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8" h="38">
                    <a:moveTo>
                      <a:pt x="58" y="18"/>
                    </a:moveTo>
                    <a:cubicBezTo>
                      <a:pt x="57" y="18"/>
                      <a:pt x="47" y="0"/>
                      <a:pt x="31" y="0"/>
                    </a:cubicBezTo>
                    <a:cubicBezTo>
                      <a:pt x="15" y="0"/>
                      <a:pt x="1" y="17"/>
                      <a:pt x="1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1" y="21"/>
                      <a:pt x="13" y="38"/>
                      <a:pt x="31" y="38"/>
                    </a:cubicBezTo>
                    <a:cubicBezTo>
                      <a:pt x="49" y="38"/>
                      <a:pt x="57" y="20"/>
                      <a:pt x="58" y="20"/>
                    </a:cubicBezTo>
                    <a:cubicBezTo>
                      <a:pt x="58" y="19"/>
                      <a:pt x="58" y="19"/>
                      <a:pt x="58" y="18"/>
                    </a:cubicBezTo>
                    <a:close/>
                    <a:moveTo>
                      <a:pt x="18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27"/>
                      <a:pt x="21" y="33"/>
                      <a:pt x="28" y="34"/>
                    </a:cubicBezTo>
                    <a:cubicBezTo>
                      <a:pt x="16" y="33"/>
                      <a:pt x="6" y="22"/>
                      <a:pt x="4" y="19"/>
                    </a:cubicBezTo>
                    <a:cubicBezTo>
                      <a:pt x="6" y="16"/>
                      <a:pt x="16" y="6"/>
                      <a:pt x="27" y="4"/>
                    </a:cubicBezTo>
                    <a:cubicBezTo>
                      <a:pt x="24" y="5"/>
                      <a:pt x="21" y="7"/>
                      <a:pt x="19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3" y="7"/>
                      <a:pt x="27" y="5"/>
                      <a:pt x="31" y="5"/>
                    </a:cubicBezTo>
                    <a:cubicBezTo>
                      <a:pt x="39" y="5"/>
                      <a:pt x="45" y="11"/>
                      <a:pt x="45" y="19"/>
                    </a:cubicBezTo>
                    <a:cubicBezTo>
                      <a:pt x="45" y="27"/>
                      <a:pt x="39" y="33"/>
                      <a:pt x="31" y="33"/>
                    </a:cubicBezTo>
                    <a:cubicBezTo>
                      <a:pt x="24" y="33"/>
                      <a:pt x="18" y="27"/>
                      <a:pt x="18" y="19"/>
                    </a:cubicBezTo>
                    <a:close/>
                    <a:moveTo>
                      <a:pt x="36" y="34"/>
                    </a:moveTo>
                    <a:cubicBezTo>
                      <a:pt x="42" y="32"/>
                      <a:pt x="47" y="26"/>
                      <a:pt x="47" y="19"/>
                    </a:cubicBezTo>
                    <a:cubicBezTo>
                      <a:pt x="47" y="12"/>
                      <a:pt x="43" y="7"/>
                      <a:pt x="38" y="4"/>
                    </a:cubicBezTo>
                    <a:cubicBezTo>
                      <a:pt x="47" y="8"/>
                      <a:pt x="53" y="17"/>
                      <a:pt x="55" y="19"/>
                    </a:cubicBezTo>
                    <a:cubicBezTo>
                      <a:pt x="53" y="22"/>
                      <a:pt x="47" y="32"/>
                      <a:pt x="36" y="34"/>
                    </a:cubicBezTo>
                    <a:close/>
                    <a:moveTo>
                      <a:pt x="40" y="19"/>
                    </a:moveTo>
                    <a:cubicBezTo>
                      <a:pt x="40" y="24"/>
                      <a:pt x="36" y="28"/>
                      <a:pt x="31" y="28"/>
                    </a:cubicBezTo>
                    <a:cubicBezTo>
                      <a:pt x="27" y="28"/>
                      <a:pt x="23" y="24"/>
                      <a:pt x="23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2"/>
                      <a:pt x="29" y="10"/>
                      <a:pt x="31" y="10"/>
                    </a:cubicBezTo>
                    <a:cubicBezTo>
                      <a:pt x="36" y="10"/>
                      <a:pt x="40" y="14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92" name="Freeform 35"/>
              <p:cNvSpPr>
                <a:spLocks noEditPoints="1"/>
              </p:cNvSpPr>
              <p:nvPr/>
            </p:nvSpPr>
            <p:spPr bwMode="auto">
              <a:xfrm>
                <a:off x="6842720" y="3912123"/>
                <a:ext cx="281540" cy="269066"/>
              </a:xfrm>
              <a:custGeom>
                <a:avLst/>
                <a:gdLst>
                  <a:gd name="T0" fmla="*/ 44 w 67"/>
                  <a:gd name="T1" fmla="*/ 21 h 64"/>
                  <a:gd name="T2" fmla="*/ 25 w 67"/>
                  <a:gd name="T3" fmla="*/ 19 h 64"/>
                  <a:gd name="T4" fmla="*/ 24 w 67"/>
                  <a:gd name="T5" fmla="*/ 21 h 64"/>
                  <a:gd name="T6" fmla="*/ 16 w 67"/>
                  <a:gd name="T7" fmla="*/ 30 h 64"/>
                  <a:gd name="T8" fmla="*/ 26 w 67"/>
                  <a:gd name="T9" fmla="*/ 36 h 64"/>
                  <a:gd name="T10" fmla="*/ 32 w 67"/>
                  <a:gd name="T11" fmla="*/ 42 h 64"/>
                  <a:gd name="T12" fmla="*/ 26 w 67"/>
                  <a:gd name="T13" fmla="*/ 48 h 64"/>
                  <a:gd name="T14" fmla="*/ 42 w 67"/>
                  <a:gd name="T15" fmla="*/ 48 h 64"/>
                  <a:gd name="T16" fmla="*/ 36 w 67"/>
                  <a:gd name="T17" fmla="*/ 42 h 64"/>
                  <a:gd name="T18" fmla="*/ 42 w 67"/>
                  <a:gd name="T19" fmla="*/ 36 h 64"/>
                  <a:gd name="T20" fmla="*/ 51 w 67"/>
                  <a:gd name="T21" fmla="*/ 30 h 64"/>
                  <a:gd name="T22" fmla="*/ 19 w 67"/>
                  <a:gd name="T23" fmla="*/ 30 h 64"/>
                  <a:gd name="T24" fmla="*/ 24 w 67"/>
                  <a:gd name="T25" fmla="*/ 31 h 64"/>
                  <a:gd name="T26" fmla="*/ 48 w 67"/>
                  <a:gd name="T27" fmla="*/ 30 h 64"/>
                  <a:gd name="T28" fmla="*/ 44 w 67"/>
                  <a:gd name="T29" fmla="*/ 31 h 64"/>
                  <a:gd name="T30" fmla="*/ 48 w 67"/>
                  <a:gd name="T31" fmla="*/ 30 h 64"/>
                  <a:gd name="T32" fmla="*/ 61 w 67"/>
                  <a:gd name="T33" fmla="*/ 20 h 64"/>
                  <a:gd name="T34" fmla="*/ 51 w 67"/>
                  <a:gd name="T35" fmla="*/ 9 h 64"/>
                  <a:gd name="T36" fmla="*/ 43 w 67"/>
                  <a:gd name="T37" fmla="*/ 0 h 64"/>
                  <a:gd name="T38" fmla="*/ 30 w 67"/>
                  <a:gd name="T39" fmla="*/ 2 h 64"/>
                  <a:gd name="T40" fmla="*/ 19 w 67"/>
                  <a:gd name="T41" fmla="*/ 6 h 64"/>
                  <a:gd name="T42" fmla="*/ 7 w 67"/>
                  <a:gd name="T43" fmla="*/ 13 h 64"/>
                  <a:gd name="T44" fmla="*/ 4 w 67"/>
                  <a:gd name="T45" fmla="*/ 26 h 64"/>
                  <a:gd name="T46" fmla="*/ 7 w 67"/>
                  <a:gd name="T47" fmla="*/ 41 h 64"/>
                  <a:gd name="T48" fmla="*/ 13 w 67"/>
                  <a:gd name="T49" fmla="*/ 55 h 64"/>
                  <a:gd name="T50" fmla="*/ 24 w 67"/>
                  <a:gd name="T51" fmla="*/ 64 h 64"/>
                  <a:gd name="T52" fmla="*/ 34 w 67"/>
                  <a:gd name="T53" fmla="*/ 61 h 64"/>
                  <a:gd name="T54" fmla="*/ 44 w 67"/>
                  <a:gd name="T55" fmla="*/ 64 h 64"/>
                  <a:gd name="T56" fmla="*/ 54 w 67"/>
                  <a:gd name="T57" fmla="*/ 55 h 64"/>
                  <a:gd name="T58" fmla="*/ 61 w 67"/>
                  <a:gd name="T59" fmla="*/ 41 h 64"/>
                  <a:gd name="T60" fmla="*/ 63 w 67"/>
                  <a:gd name="T61" fmla="*/ 26 h 64"/>
                  <a:gd name="T62" fmla="*/ 58 w 67"/>
                  <a:gd name="T63" fmla="*/ 19 h 64"/>
                  <a:gd name="T64" fmla="*/ 54 w 67"/>
                  <a:gd name="T65" fmla="*/ 13 h 64"/>
                  <a:gd name="T66" fmla="*/ 46 w 67"/>
                  <a:gd name="T67" fmla="*/ 7 h 64"/>
                  <a:gd name="T68" fmla="*/ 39 w 67"/>
                  <a:gd name="T69" fmla="*/ 5 h 64"/>
                  <a:gd name="T70" fmla="*/ 29 w 67"/>
                  <a:gd name="T71" fmla="*/ 5 h 64"/>
                  <a:gd name="T72" fmla="*/ 22 w 67"/>
                  <a:gd name="T73" fmla="*/ 7 h 64"/>
                  <a:gd name="T74" fmla="*/ 18 w 67"/>
                  <a:gd name="T75" fmla="*/ 12 h 64"/>
                  <a:gd name="T76" fmla="*/ 9 w 67"/>
                  <a:gd name="T77" fmla="*/ 14 h 64"/>
                  <a:gd name="T78" fmla="*/ 6 w 67"/>
                  <a:gd name="T79" fmla="*/ 28 h 64"/>
                  <a:gd name="T80" fmla="*/ 9 w 67"/>
                  <a:gd name="T81" fmla="*/ 40 h 64"/>
                  <a:gd name="T82" fmla="*/ 9 w 67"/>
                  <a:gd name="T83" fmla="*/ 50 h 64"/>
                  <a:gd name="T84" fmla="*/ 18 w 67"/>
                  <a:gd name="T85" fmla="*/ 53 h 64"/>
                  <a:gd name="T86" fmla="*/ 24 w 67"/>
                  <a:gd name="T87" fmla="*/ 61 h 64"/>
                  <a:gd name="T88" fmla="*/ 33 w 67"/>
                  <a:gd name="T89" fmla="*/ 58 h 64"/>
                  <a:gd name="T90" fmla="*/ 43 w 67"/>
                  <a:gd name="T91" fmla="*/ 61 h 64"/>
                  <a:gd name="T92" fmla="*/ 48 w 67"/>
                  <a:gd name="T93" fmla="*/ 53 h 64"/>
                  <a:gd name="T94" fmla="*/ 10 w 67"/>
                  <a:gd name="T95" fmla="*/ 32 h 64"/>
                  <a:gd name="T96" fmla="*/ 34 w 67"/>
                  <a:gd name="T97" fmla="*/ 56 h 64"/>
                  <a:gd name="T98" fmla="*/ 49 w 67"/>
                  <a:gd name="T99" fmla="*/ 53 h 64"/>
                  <a:gd name="T100" fmla="*/ 58 w 67"/>
                  <a:gd name="T101" fmla="*/ 50 h 64"/>
                  <a:gd name="T102" fmla="*/ 60 w 67"/>
                  <a:gd name="T103" fmla="*/ 32 h 64"/>
                  <a:gd name="T104" fmla="*/ 64 w 67"/>
                  <a:gd name="T105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7" h="64">
                    <a:moveTo>
                      <a:pt x="51" y="23"/>
                    </a:moveTo>
                    <a:cubicBezTo>
                      <a:pt x="51" y="22"/>
                      <a:pt x="51" y="21"/>
                      <a:pt x="50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0"/>
                      <a:pt x="44" y="19"/>
                      <a:pt x="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6" y="22"/>
                      <a:pt x="16" y="23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3"/>
                      <a:pt x="20" y="35"/>
                      <a:pt x="22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7"/>
                      <a:pt x="25" y="37"/>
                      <a:pt x="26" y="36"/>
                    </a:cubicBezTo>
                    <a:cubicBezTo>
                      <a:pt x="27" y="37"/>
                      <a:pt x="28" y="38"/>
                      <a:pt x="30" y="39"/>
                    </a:cubicBezTo>
                    <a:cubicBezTo>
                      <a:pt x="30" y="39"/>
                      <a:pt x="31" y="39"/>
                      <a:pt x="31" y="40"/>
                    </a:cubicBezTo>
                    <a:cubicBezTo>
                      <a:pt x="31" y="40"/>
                      <a:pt x="32" y="41"/>
                      <a:pt x="32" y="42"/>
                    </a:cubicBezTo>
                    <a:cubicBezTo>
                      <a:pt x="32" y="45"/>
                      <a:pt x="30" y="46"/>
                      <a:pt x="30" y="46"/>
                    </a:cubicBezTo>
                    <a:cubicBezTo>
                      <a:pt x="30" y="46"/>
                      <a:pt x="28" y="47"/>
                      <a:pt x="26" y="47"/>
                    </a:cubicBezTo>
                    <a:cubicBezTo>
                      <a:pt x="26" y="47"/>
                      <a:pt x="26" y="48"/>
                      <a:pt x="26" y="48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2" y="49"/>
                      <a:pt x="42" y="49"/>
                      <a:pt x="42" y="48"/>
                    </a:cubicBezTo>
                    <a:cubicBezTo>
                      <a:pt x="42" y="48"/>
                      <a:pt x="42" y="47"/>
                      <a:pt x="42" y="47"/>
                    </a:cubicBezTo>
                    <a:cubicBezTo>
                      <a:pt x="40" y="47"/>
                      <a:pt x="38" y="46"/>
                      <a:pt x="38" y="46"/>
                    </a:cubicBezTo>
                    <a:cubicBezTo>
                      <a:pt x="37" y="46"/>
                      <a:pt x="36" y="45"/>
                      <a:pt x="36" y="42"/>
                    </a:cubicBezTo>
                    <a:cubicBezTo>
                      <a:pt x="36" y="41"/>
                      <a:pt x="37" y="40"/>
                      <a:pt x="37" y="39"/>
                    </a:cubicBezTo>
                    <a:cubicBezTo>
                      <a:pt x="37" y="39"/>
                      <a:pt x="38" y="39"/>
                      <a:pt x="38" y="39"/>
                    </a:cubicBezTo>
                    <a:cubicBezTo>
                      <a:pt x="40" y="38"/>
                      <a:pt x="41" y="37"/>
                      <a:pt x="42" y="36"/>
                    </a:cubicBezTo>
                    <a:cubicBezTo>
                      <a:pt x="43" y="37"/>
                      <a:pt x="44" y="37"/>
                      <a:pt x="44" y="37"/>
                    </a:cubicBezTo>
                    <a:cubicBezTo>
                      <a:pt x="45" y="37"/>
                      <a:pt x="45" y="37"/>
                      <a:pt x="46" y="37"/>
                    </a:cubicBezTo>
                    <a:cubicBezTo>
                      <a:pt x="48" y="35"/>
                      <a:pt x="51" y="33"/>
                      <a:pt x="51" y="30"/>
                    </a:cubicBezTo>
                    <a:lnTo>
                      <a:pt x="51" y="23"/>
                    </a:lnTo>
                    <a:close/>
                    <a:moveTo>
                      <a:pt x="23" y="34"/>
                    </a:moveTo>
                    <a:cubicBezTo>
                      <a:pt x="19" y="31"/>
                      <a:pt x="19" y="30"/>
                      <a:pt x="19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2"/>
                      <a:pt x="24" y="33"/>
                      <a:pt x="24" y="33"/>
                    </a:cubicBezTo>
                    <a:cubicBezTo>
                      <a:pt x="24" y="34"/>
                      <a:pt x="24" y="34"/>
                      <a:pt x="23" y="34"/>
                    </a:cubicBezTo>
                    <a:close/>
                    <a:moveTo>
                      <a:pt x="48" y="30"/>
                    </a:moveTo>
                    <a:cubicBezTo>
                      <a:pt x="48" y="30"/>
                      <a:pt x="48" y="31"/>
                      <a:pt x="44" y="34"/>
                    </a:cubicBezTo>
                    <a:cubicBezTo>
                      <a:pt x="44" y="34"/>
                      <a:pt x="44" y="34"/>
                      <a:pt x="44" y="33"/>
                    </a:cubicBezTo>
                    <a:cubicBezTo>
                      <a:pt x="44" y="33"/>
                      <a:pt x="44" y="32"/>
                      <a:pt x="44" y="3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8" y="24"/>
                      <a:pt x="48" y="24"/>
                      <a:pt x="48" y="24"/>
                    </a:cubicBezTo>
                    <a:lnTo>
                      <a:pt x="48" y="30"/>
                    </a:lnTo>
                    <a:close/>
                    <a:moveTo>
                      <a:pt x="63" y="26"/>
                    </a:moveTo>
                    <a:cubicBezTo>
                      <a:pt x="62" y="25"/>
                      <a:pt x="61" y="24"/>
                      <a:pt x="61" y="24"/>
                    </a:cubicBezTo>
                    <a:cubicBezTo>
                      <a:pt x="61" y="23"/>
                      <a:pt x="61" y="21"/>
                      <a:pt x="61" y="20"/>
                    </a:cubicBezTo>
                    <a:cubicBezTo>
                      <a:pt x="62" y="17"/>
                      <a:pt x="62" y="15"/>
                      <a:pt x="61" y="13"/>
                    </a:cubicBezTo>
                    <a:cubicBezTo>
                      <a:pt x="59" y="11"/>
                      <a:pt x="57" y="10"/>
                      <a:pt x="54" y="10"/>
                    </a:cubicBezTo>
                    <a:cubicBezTo>
                      <a:pt x="53" y="10"/>
                      <a:pt x="51" y="10"/>
                      <a:pt x="51" y="9"/>
                    </a:cubicBezTo>
                    <a:cubicBezTo>
                      <a:pt x="50" y="9"/>
                      <a:pt x="49" y="7"/>
                      <a:pt x="49" y="6"/>
                    </a:cubicBezTo>
                    <a:cubicBezTo>
                      <a:pt x="48" y="4"/>
                      <a:pt x="47" y="1"/>
                      <a:pt x="44" y="1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1" y="0"/>
                      <a:pt x="39" y="1"/>
                      <a:pt x="37" y="2"/>
                    </a:cubicBezTo>
                    <a:cubicBezTo>
                      <a:pt x="36" y="3"/>
                      <a:pt x="35" y="4"/>
                      <a:pt x="34" y="4"/>
                    </a:cubicBezTo>
                    <a:cubicBezTo>
                      <a:pt x="33" y="4"/>
                      <a:pt x="32" y="3"/>
                      <a:pt x="30" y="2"/>
                    </a:cubicBezTo>
                    <a:cubicBezTo>
                      <a:pt x="29" y="1"/>
                      <a:pt x="27" y="0"/>
                      <a:pt x="25" y="0"/>
                    </a:cubicBezTo>
                    <a:cubicBezTo>
                      <a:pt x="25" y="0"/>
                      <a:pt x="24" y="0"/>
                      <a:pt x="24" y="1"/>
                    </a:cubicBezTo>
                    <a:cubicBezTo>
                      <a:pt x="21" y="1"/>
                      <a:pt x="20" y="4"/>
                      <a:pt x="19" y="6"/>
                    </a:cubicBezTo>
                    <a:cubicBezTo>
                      <a:pt x="18" y="7"/>
                      <a:pt x="18" y="9"/>
                      <a:pt x="17" y="9"/>
                    </a:cubicBezTo>
                    <a:cubicBezTo>
                      <a:pt x="16" y="10"/>
                      <a:pt x="15" y="10"/>
                      <a:pt x="13" y="10"/>
                    </a:cubicBezTo>
                    <a:cubicBezTo>
                      <a:pt x="11" y="10"/>
                      <a:pt x="8" y="11"/>
                      <a:pt x="7" y="13"/>
                    </a:cubicBezTo>
                    <a:cubicBezTo>
                      <a:pt x="5" y="15"/>
                      <a:pt x="6" y="17"/>
                      <a:pt x="6" y="20"/>
                    </a:cubicBezTo>
                    <a:cubicBezTo>
                      <a:pt x="7" y="21"/>
                      <a:pt x="7" y="23"/>
                      <a:pt x="7" y="24"/>
                    </a:cubicBezTo>
                    <a:cubicBezTo>
                      <a:pt x="7" y="24"/>
                      <a:pt x="5" y="25"/>
                      <a:pt x="4" y="26"/>
                    </a:cubicBezTo>
                    <a:cubicBezTo>
                      <a:pt x="3" y="28"/>
                      <a:pt x="0" y="30"/>
                      <a:pt x="0" y="32"/>
                    </a:cubicBezTo>
                    <a:cubicBezTo>
                      <a:pt x="0" y="35"/>
                      <a:pt x="3" y="37"/>
                      <a:pt x="4" y="38"/>
                    </a:cubicBezTo>
                    <a:cubicBezTo>
                      <a:pt x="5" y="39"/>
                      <a:pt x="7" y="40"/>
                      <a:pt x="7" y="41"/>
                    </a:cubicBezTo>
                    <a:cubicBezTo>
                      <a:pt x="7" y="42"/>
                      <a:pt x="7" y="44"/>
                      <a:pt x="6" y="45"/>
                    </a:cubicBezTo>
                    <a:cubicBezTo>
                      <a:pt x="6" y="47"/>
                      <a:pt x="5" y="50"/>
                      <a:pt x="7" y="52"/>
                    </a:cubicBezTo>
                    <a:cubicBezTo>
                      <a:pt x="8" y="54"/>
                      <a:pt x="11" y="54"/>
                      <a:pt x="13" y="55"/>
                    </a:cubicBezTo>
                    <a:cubicBezTo>
                      <a:pt x="15" y="55"/>
                      <a:pt x="16" y="55"/>
                      <a:pt x="17" y="55"/>
                    </a:cubicBezTo>
                    <a:cubicBezTo>
                      <a:pt x="18" y="56"/>
                      <a:pt x="18" y="57"/>
                      <a:pt x="19" y="59"/>
                    </a:cubicBezTo>
                    <a:cubicBezTo>
                      <a:pt x="20" y="61"/>
                      <a:pt x="21" y="63"/>
                      <a:pt x="24" y="64"/>
                    </a:cubicBezTo>
                    <a:cubicBezTo>
                      <a:pt x="24" y="64"/>
                      <a:pt x="25" y="64"/>
                      <a:pt x="25" y="64"/>
                    </a:cubicBezTo>
                    <a:cubicBezTo>
                      <a:pt x="27" y="64"/>
                      <a:pt x="29" y="63"/>
                      <a:pt x="30" y="62"/>
                    </a:cubicBezTo>
                    <a:cubicBezTo>
                      <a:pt x="32" y="62"/>
                      <a:pt x="33" y="61"/>
                      <a:pt x="34" y="61"/>
                    </a:cubicBezTo>
                    <a:cubicBezTo>
                      <a:pt x="35" y="61"/>
                      <a:pt x="36" y="62"/>
                      <a:pt x="37" y="62"/>
                    </a:cubicBezTo>
                    <a:cubicBezTo>
                      <a:pt x="39" y="63"/>
                      <a:pt x="41" y="64"/>
                      <a:pt x="43" y="64"/>
                    </a:cubicBezTo>
                    <a:cubicBezTo>
                      <a:pt x="43" y="64"/>
                      <a:pt x="44" y="64"/>
                      <a:pt x="44" y="64"/>
                    </a:cubicBezTo>
                    <a:cubicBezTo>
                      <a:pt x="47" y="63"/>
                      <a:pt x="48" y="61"/>
                      <a:pt x="49" y="59"/>
                    </a:cubicBezTo>
                    <a:cubicBezTo>
                      <a:pt x="49" y="57"/>
                      <a:pt x="50" y="56"/>
                      <a:pt x="51" y="55"/>
                    </a:cubicBezTo>
                    <a:cubicBezTo>
                      <a:pt x="51" y="55"/>
                      <a:pt x="53" y="55"/>
                      <a:pt x="54" y="55"/>
                    </a:cubicBezTo>
                    <a:cubicBezTo>
                      <a:pt x="57" y="54"/>
                      <a:pt x="59" y="54"/>
                      <a:pt x="61" y="52"/>
                    </a:cubicBezTo>
                    <a:cubicBezTo>
                      <a:pt x="62" y="50"/>
                      <a:pt x="62" y="47"/>
                      <a:pt x="61" y="45"/>
                    </a:cubicBezTo>
                    <a:cubicBezTo>
                      <a:pt x="61" y="44"/>
                      <a:pt x="61" y="42"/>
                      <a:pt x="61" y="41"/>
                    </a:cubicBezTo>
                    <a:cubicBezTo>
                      <a:pt x="61" y="40"/>
                      <a:pt x="62" y="39"/>
                      <a:pt x="63" y="38"/>
                    </a:cubicBezTo>
                    <a:cubicBezTo>
                      <a:pt x="65" y="37"/>
                      <a:pt x="67" y="35"/>
                      <a:pt x="67" y="32"/>
                    </a:cubicBezTo>
                    <a:cubicBezTo>
                      <a:pt x="67" y="30"/>
                      <a:pt x="65" y="28"/>
                      <a:pt x="63" y="26"/>
                    </a:cubicBezTo>
                    <a:close/>
                    <a:moveTo>
                      <a:pt x="54" y="13"/>
                    </a:moveTo>
                    <a:cubicBezTo>
                      <a:pt x="56" y="13"/>
                      <a:pt x="58" y="13"/>
                      <a:pt x="58" y="14"/>
                    </a:cubicBezTo>
                    <a:cubicBezTo>
                      <a:pt x="59" y="15"/>
                      <a:pt x="59" y="17"/>
                      <a:pt x="58" y="19"/>
                    </a:cubicBezTo>
                    <a:cubicBezTo>
                      <a:pt x="58" y="21"/>
                      <a:pt x="58" y="22"/>
                      <a:pt x="58" y="24"/>
                    </a:cubicBezTo>
                    <a:cubicBezTo>
                      <a:pt x="56" y="19"/>
                      <a:pt x="53" y="15"/>
                      <a:pt x="49" y="12"/>
                    </a:cubicBezTo>
                    <a:cubicBezTo>
                      <a:pt x="51" y="13"/>
                      <a:pt x="52" y="13"/>
                      <a:pt x="54" y="13"/>
                    </a:cubicBezTo>
                    <a:close/>
                    <a:moveTo>
                      <a:pt x="39" y="5"/>
                    </a:moveTo>
                    <a:cubicBezTo>
                      <a:pt x="41" y="4"/>
                      <a:pt x="42" y="3"/>
                      <a:pt x="43" y="3"/>
                    </a:cubicBezTo>
                    <a:cubicBezTo>
                      <a:pt x="44" y="4"/>
                      <a:pt x="45" y="6"/>
                      <a:pt x="46" y="7"/>
                    </a:cubicBezTo>
                    <a:cubicBezTo>
                      <a:pt x="47" y="9"/>
                      <a:pt x="47" y="10"/>
                      <a:pt x="48" y="11"/>
                    </a:cubicBezTo>
                    <a:cubicBezTo>
                      <a:pt x="44" y="8"/>
                      <a:pt x="40" y="7"/>
                      <a:pt x="35" y="7"/>
                    </a:cubicBezTo>
                    <a:cubicBezTo>
                      <a:pt x="36" y="6"/>
                      <a:pt x="38" y="6"/>
                      <a:pt x="39" y="5"/>
                    </a:cubicBezTo>
                    <a:close/>
                    <a:moveTo>
                      <a:pt x="22" y="7"/>
                    </a:moveTo>
                    <a:cubicBezTo>
                      <a:pt x="22" y="6"/>
                      <a:pt x="23" y="4"/>
                      <a:pt x="24" y="3"/>
                    </a:cubicBezTo>
                    <a:cubicBezTo>
                      <a:pt x="26" y="3"/>
                      <a:pt x="27" y="4"/>
                      <a:pt x="29" y="5"/>
                    </a:cubicBezTo>
                    <a:cubicBezTo>
                      <a:pt x="30" y="6"/>
                      <a:pt x="32" y="6"/>
                      <a:pt x="33" y="7"/>
                    </a:cubicBezTo>
                    <a:cubicBezTo>
                      <a:pt x="28" y="7"/>
                      <a:pt x="23" y="8"/>
                      <a:pt x="19" y="11"/>
                    </a:cubicBezTo>
                    <a:cubicBezTo>
                      <a:pt x="20" y="10"/>
                      <a:pt x="21" y="9"/>
                      <a:pt x="22" y="7"/>
                    </a:cubicBezTo>
                    <a:close/>
                    <a:moveTo>
                      <a:pt x="9" y="14"/>
                    </a:moveTo>
                    <a:cubicBezTo>
                      <a:pt x="10" y="13"/>
                      <a:pt x="12" y="13"/>
                      <a:pt x="14" y="13"/>
                    </a:cubicBezTo>
                    <a:cubicBezTo>
                      <a:pt x="15" y="13"/>
                      <a:pt x="17" y="13"/>
                      <a:pt x="18" y="12"/>
                    </a:cubicBezTo>
                    <a:cubicBezTo>
                      <a:pt x="14" y="15"/>
                      <a:pt x="11" y="19"/>
                      <a:pt x="10" y="24"/>
                    </a:cubicBezTo>
                    <a:cubicBezTo>
                      <a:pt x="10" y="22"/>
                      <a:pt x="10" y="21"/>
                      <a:pt x="9" y="19"/>
                    </a:cubicBezTo>
                    <a:cubicBezTo>
                      <a:pt x="9" y="17"/>
                      <a:pt x="9" y="15"/>
                      <a:pt x="9" y="14"/>
                    </a:cubicBezTo>
                    <a:close/>
                    <a:moveTo>
                      <a:pt x="6" y="36"/>
                    </a:moveTo>
                    <a:cubicBezTo>
                      <a:pt x="5" y="35"/>
                      <a:pt x="3" y="34"/>
                      <a:pt x="3" y="32"/>
                    </a:cubicBezTo>
                    <a:cubicBezTo>
                      <a:pt x="3" y="31"/>
                      <a:pt x="5" y="30"/>
                      <a:pt x="6" y="28"/>
                    </a:cubicBezTo>
                    <a:cubicBezTo>
                      <a:pt x="8" y="27"/>
                      <a:pt x="9" y="26"/>
                      <a:pt x="9" y="25"/>
                    </a:cubicBezTo>
                    <a:cubicBezTo>
                      <a:pt x="9" y="27"/>
                      <a:pt x="8" y="30"/>
                      <a:pt x="8" y="32"/>
                    </a:cubicBezTo>
                    <a:cubicBezTo>
                      <a:pt x="8" y="35"/>
                      <a:pt x="9" y="37"/>
                      <a:pt x="9" y="40"/>
                    </a:cubicBezTo>
                    <a:cubicBezTo>
                      <a:pt x="9" y="38"/>
                      <a:pt x="8" y="37"/>
                      <a:pt x="6" y="36"/>
                    </a:cubicBezTo>
                    <a:close/>
                    <a:moveTo>
                      <a:pt x="14" y="52"/>
                    </a:moveTo>
                    <a:cubicBezTo>
                      <a:pt x="12" y="51"/>
                      <a:pt x="10" y="51"/>
                      <a:pt x="9" y="50"/>
                    </a:cubicBezTo>
                    <a:cubicBezTo>
                      <a:pt x="9" y="49"/>
                      <a:pt x="9" y="47"/>
                      <a:pt x="9" y="46"/>
                    </a:cubicBezTo>
                    <a:cubicBezTo>
                      <a:pt x="10" y="44"/>
                      <a:pt x="10" y="42"/>
                      <a:pt x="10" y="41"/>
                    </a:cubicBezTo>
                    <a:cubicBezTo>
                      <a:pt x="11" y="46"/>
                      <a:pt x="14" y="50"/>
                      <a:pt x="18" y="53"/>
                    </a:cubicBezTo>
                    <a:cubicBezTo>
                      <a:pt x="17" y="52"/>
                      <a:pt x="15" y="52"/>
                      <a:pt x="14" y="52"/>
                    </a:cubicBezTo>
                    <a:close/>
                    <a:moveTo>
                      <a:pt x="29" y="60"/>
                    </a:moveTo>
                    <a:cubicBezTo>
                      <a:pt x="27" y="61"/>
                      <a:pt x="26" y="62"/>
                      <a:pt x="24" y="61"/>
                    </a:cubicBezTo>
                    <a:cubicBezTo>
                      <a:pt x="23" y="61"/>
                      <a:pt x="22" y="59"/>
                      <a:pt x="22" y="57"/>
                    </a:cubicBezTo>
                    <a:cubicBezTo>
                      <a:pt x="21" y="56"/>
                      <a:pt x="20" y="54"/>
                      <a:pt x="19" y="53"/>
                    </a:cubicBezTo>
                    <a:cubicBezTo>
                      <a:pt x="23" y="56"/>
                      <a:pt x="28" y="58"/>
                      <a:pt x="33" y="58"/>
                    </a:cubicBezTo>
                    <a:cubicBezTo>
                      <a:pt x="32" y="58"/>
                      <a:pt x="30" y="59"/>
                      <a:pt x="29" y="60"/>
                    </a:cubicBezTo>
                    <a:close/>
                    <a:moveTo>
                      <a:pt x="46" y="57"/>
                    </a:moveTo>
                    <a:cubicBezTo>
                      <a:pt x="45" y="59"/>
                      <a:pt x="44" y="61"/>
                      <a:pt x="43" y="61"/>
                    </a:cubicBezTo>
                    <a:cubicBezTo>
                      <a:pt x="42" y="62"/>
                      <a:pt x="41" y="61"/>
                      <a:pt x="39" y="60"/>
                    </a:cubicBezTo>
                    <a:cubicBezTo>
                      <a:pt x="37" y="59"/>
                      <a:pt x="36" y="58"/>
                      <a:pt x="35" y="58"/>
                    </a:cubicBezTo>
                    <a:cubicBezTo>
                      <a:pt x="40" y="58"/>
                      <a:pt x="44" y="56"/>
                      <a:pt x="48" y="53"/>
                    </a:cubicBezTo>
                    <a:cubicBezTo>
                      <a:pt x="47" y="54"/>
                      <a:pt x="47" y="56"/>
                      <a:pt x="46" y="57"/>
                    </a:cubicBezTo>
                    <a:close/>
                    <a:moveTo>
                      <a:pt x="34" y="56"/>
                    </a:moveTo>
                    <a:cubicBezTo>
                      <a:pt x="21" y="56"/>
                      <a:pt x="10" y="45"/>
                      <a:pt x="10" y="32"/>
                    </a:cubicBezTo>
                    <a:cubicBezTo>
                      <a:pt x="10" y="19"/>
                      <a:pt x="21" y="9"/>
                      <a:pt x="34" y="9"/>
                    </a:cubicBezTo>
                    <a:cubicBezTo>
                      <a:pt x="47" y="9"/>
                      <a:pt x="58" y="19"/>
                      <a:pt x="58" y="32"/>
                    </a:cubicBezTo>
                    <a:cubicBezTo>
                      <a:pt x="58" y="45"/>
                      <a:pt x="47" y="56"/>
                      <a:pt x="34" y="56"/>
                    </a:cubicBezTo>
                    <a:close/>
                    <a:moveTo>
                      <a:pt x="58" y="50"/>
                    </a:moveTo>
                    <a:cubicBezTo>
                      <a:pt x="58" y="51"/>
                      <a:pt x="56" y="51"/>
                      <a:pt x="54" y="52"/>
                    </a:cubicBezTo>
                    <a:cubicBezTo>
                      <a:pt x="52" y="52"/>
                      <a:pt x="51" y="52"/>
                      <a:pt x="49" y="53"/>
                    </a:cubicBezTo>
                    <a:cubicBezTo>
                      <a:pt x="53" y="50"/>
                      <a:pt x="56" y="46"/>
                      <a:pt x="58" y="41"/>
                    </a:cubicBezTo>
                    <a:cubicBezTo>
                      <a:pt x="58" y="42"/>
                      <a:pt x="58" y="44"/>
                      <a:pt x="58" y="46"/>
                    </a:cubicBezTo>
                    <a:cubicBezTo>
                      <a:pt x="59" y="47"/>
                      <a:pt x="59" y="49"/>
                      <a:pt x="58" y="50"/>
                    </a:cubicBezTo>
                    <a:close/>
                    <a:moveTo>
                      <a:pt x="61" y="36"/>
                    </a:moveTo>
                    <a:cubicBezTo>
                      <a:pt x="60" y="37"/>
                      <a:pt x="59" y="38"/>
                      <a:pt x="58" y="40"/>
                    </a:cubicBezTo>
                    <a:cubicBezTo>
                      <a:pt x="59" y="37"/>
                      <a:pt x="60" y="35"/>
                      <a:pt x="60" y="32"/>
                    </a:cubicBezTo>
                    <a:cubicBezTo>
                      <a:pt x="60" y="30"/>
                      <a:pt x="59" y="27"/>
                      <a:pt x="58" y="25"/>
                    </a:cubicBezTo>
                    <a:cubicBezTo>
                      <a:pt x="59" y="26"/>
                      <a:pt x="60" y="27"/>
                      <a:pt x="61" y="28"/>
                    </a:cubicBezTo>
                    <a:cubicBezTo>
                      <a:pt x="63" y="30"/>
                      <a:pt x="64" y="31"/>
                      <a:pt x="64" y="32"/>
                    </a:cubicBezTo>
                    <a:cubicBezTo>
                      <a:pt x="64" y="34"/>
                      <a:pt x="63" y="35"/>
                      <a:pt x="6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93" name="Freeform 35"/>
              <p:cNvSpPr>
                <a:spLocks noEditPoints="1"/>
              </p:cNvSpPr>
              <p:nvPr/>
            </p:nvSpPr>
            <p:spPr bwMode="auto">
              <a:xfrm>
                <a:off x="5843290" y="5254807"/>
                <a:ext cx="328103" cy="313566"/>
              </a:xfrm>
              <a:custGeom>
                <a:avLst/>
                <a:gdLst>
                  <a:gd name="T0" fmla="*/ 44 w 67"/>
                  <a:gd name="T1" fmla="*/ 21 h 64"/>
                  <a:gd name="T2" fmla="*/ 25 w 67"/>
                  <a:gd name="T3" fmla="*/ 19 h 64"/>
                  <a:gd name="T4" fmla="*/ 24 w 67"/>
                  <a:gd name="T5" fmla="*/ 21 h 64"/>
                  <a:gd name="T6" fmla="*/ 16 w 67"/>
                  <a:gd name="T7" fmla="*/ 30 h 64"/>
                  <a:gd name="T8" fmla="*/ 26 w 67"/>
                  <a:gd name="T9" fmla="*/ 36 h 64"/>
                  <a:gd name="T10" fmla="*/ 32 w 67"/>
                  <a:gd name="T11" fmla="*/ 42 h 64"/>
                  <a:gd name="T12" fmla="*/ 26 w 67"/>
                  <a:gd name="T13" fmla="*/ 48 h 64"/>
                  <a:gd name="T14" fmla="*/ 42 w 67"/>
                  <a:gd name="T15" fmla="*/ 48 h 64"/>
                  <a:gd name="T16" fmla="*/ 36 w 67"/>
                  <a:gd name="T17" fmla="*/ 42 h 64"/>
                  <a:gd name="T18" fmla="*/ 42 w 67"/>
                  <a:gd name="T19" fmla="*/ 36 h 64"/>
                  <a:gd name="T20" fmla="*/ 51 w 67"/>
                  <a:gd name="T21" fmla="*/ 30 h 64"/>
                  <a:gd name="T22" fmla="*/ 19 w 67"/>
                  <a:gd name="T23" fmla="*/ 30 h 64"/>
                  <a:gd name="T24" fmla="*/ 24 w 67"/>
                  <a:gd name="T25" fmla="*/ 31 h 64"/>
                  <a:gd name="T26" fmla="*/ 48 w 67"/>
                  <a:gd name="T27" fmla="*/ 30 h 64"/>
                  <a:gd name="T28" fmla="*/ 44 w 67"/>
                  <a:gd name="T29" fmla="*/ 31 h 64"/>
                  <a:gd name="T30" fmla="*/ 48 w 67"/>
                  <a:gd name="T31" fmla="*/ 30 h 64"/>
                  <a:gd name="T32" fmla="*/ 61 w 67"/>
                  <a:gd name="T33" fmla="*/ 20 h 64"/>
                  <a:gd name="T34" fmla="*/ 51 w 67"/>
                  <a:gd name="T35" fmla="*/ 9 h 64"/>
                  <a:gd name="T36" fmla="*/ 43 w 67"/>
                  <a:gd name="T37" fmla="*/ 0 h 64"/>
                  <a:gd name="T38" fmla="*/ 30 w 67"/>
                  <a:gd name="T39" fmla="*/ 2 h 64"/>
                  <a:gd name="T40" fmla="*/ 19 w 67"/>
                  <a:gd name="T41" fmla="*/ 6 h 64"/>
                  <a:gd name="T42" fmla="*/ 7 w 67"/>
                  <a:gd name="T43" fmla="*/ 13 h 64"/>
                  <a:gd name="T44" fmla="*/ 4 w 67"/>
                  <a:gd name="T45" fmla="*/ 26 h 64"/>
                  <a:gd name="T46" fmla="*/ 7 w 67"/>
                  <a:gd name="T47" fmla="*/ 41 h 64"/>
                  <a:gd name="T48" fmla="*/ 13 w 67"/>
                  <a:gd name="T49" fmla="*/ 55 h 64"/>
                  <a:gd name="T50" fmla="*/ 24 w 67"/>
                  <a:gd name="T51" fmla="*/ 64 h 64"/>
                  <a:gd name="T52" fmla="*/ 34 w 67"/>
                  <a:gd name="T53" fmla="*/ 61 h 64"/>
                  <a:gd name="T54" fmla="*/ 44 w 67"/>
                  <a:gd name="T55" fmla="*/ 64 h 64"/>
                  <a:gd name="T56" fmla="*/ 54 w 67"/>
                  <a:gd name="T57" fmla="*/ 55 h 64"/>
                  <a:gd name="T58" fmla="*/ 61 w 67"/>
                  <a:gd name="T59" fmla="*/ 41 h 64"/>
                  <a:gd name="T60" fmla="*/ 63 w 67"/>
                  <a:gd name="T61" fmla="*/ 26 h 64"/>
                  <a:gd name="T62" fmla="*/ 58 w 67"/>
                  <a:gd name="T63" fmla="*/ 19 h 64"/>
                  <a:gd name="T64" fmla="*/ 54 w 67"/>
                  <a:gd name="T65" fmla="*/ 13 h 64"/>
                  <a:gd name="T66" fmla="*/ 46 w 67"/>
                  <a:gd name="T67" fmla="*/ 7 h 64"/>
                  <a:gd name="T68" fmla="*/ 39 w 67"/>
                  <a:gd name="T69" fmla="*/ 5 h 64"/>
                  <a:gd name="T70" fmla="*/ 29 w 67"/>
                  <a:gd name="T71" fmla="*/ 5 h 64"/>
                  <a:gd name="T72" fmla="*/ 22 w 67"/>
                  <a:gd name="T73" fmla="*/ 7 h 64"/>
                  <a:gd name="T74" fmla="*/ 18 w 67"/>
                  <a:gd name="T75" fmla="*/ 12 h 64"/>
                  <a:gd name="T76" fmla="*/ 9 w 67"/>
                  <a:gd name="T77" fmla="*/ 14 h 64"/>
                  <a:gd name="T78" fmla="*/ 6 w 67"/>
                  <a:gd name="T79" fmla="*/ 28 h 64"/>
                  <a:gd name="T80" fmla="*/ 9 w 67"/>
                  <a:gd name="T81" fmla="*/ 40 h 64"/>
                  <a:gd name="T82" fmla="*/ 9 w 67"/>
                  <a:gd name="T83" fmla="*/ 50 h 64"/>
                  <a:gd name="T84" fmla="*/ 18 w 67"/>
                  <a:gd name="T85" fmla="*/ 53 h 64"/>
                  <a:gd name="T86" fmla="*/ 24 w 67"/>
                  <a:gd name="T87" fmla="*/ 61 h 64"/>
                  <a:gd name="T88" fmla="*/ 33 w 67"/>
                  <a:gd name="T89" fmla="*/ 58 h 64"/>
                  <a:gd name="T90" fmla="*/ 43 w 67"/>
                  <a:gd name="T91" fmla="*/ 61 h 64"/>
                  <a:gd name="T92" fmla="*/ 48 w 67"/>
                  <a:gd name="T93" fmla="*/ 53 h 64"/>
                  <a:gd name="T94" fmla="*/ 10 w 67"/>
                  <a:gd name="T95" fmla="*/ 32 h 64"/>
                  <a:gd name="T96" fmla="*/ 34 w 67"/>
                  <a:gd name="T97" fmla="*/ 56 h 64"/>
                  <a:gd name="T98" fmla="*/ 49 w 67"/>
                  <a:gd name="T99" fmla="*/ 53 h 64"/>
                  <a:gd name="T100" fmla="*/ 58 w 67"/>
                  <a:gd name="T101" fmla="*/ 50 h 64"/>
                  <a:gd name="T102" fmla="*/ 60 w 67"/>
                  <a:gd name="T103" fmla="*/ 32 h 64"/>
                  <a:gd name="T104" fmla="*/ 64 w 67"/>
                  <a:gd name="T105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7" h="64">
                    <a:moveTo>
                      <a:pt x="51" y="23"/>
                    </a:moveTo>
                    <a:cubicBezTo>
                      <a:pt x="51" y="22"/>
                      <a:pt x="51" y="21"/>
                      <a:pt x="50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0"/>
                      <a:pt x="44" y="19"/>
                      <a:pt x="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6" y="22"/>
                      <a:pt x="16" y="23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3"/>
                      <a:pt x="20" y="35"/>
                      <a:pt x="22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7"/>
                      <a:pt x="25" y="37"/>
                      <a:pt x="26" y="36"/>
                    </a:cubicBezTo>
                    <a:cubicBezTo>
                      <a:pt x="27" y="37"/>
                      <a:pt x="28" y="38"/>
                      <a:pt x="30" y="39"/>
                    </a:cubicBezTo>
                    <a:cubicBezTo>
                      <a:pt x="30" y="39"/>
                      <a:pt x="31" y="39"/>
                      <a:pt x="31" y="40"/>
                    </a:cubicBezTo>
                    <a:cubicBezTo>
                      <a:pt x="31" y="40"/>
                      <a:pt x="32" y="41"/>
                      <a:pt x="32" y="42"/>
                    </a:cubicBezTo>
                    <a:cubicBezTo>
                      <a:pt x="32" y="45"/>
                      <a:pt x="30" y="46"/>
                      <a:pt x="30" y="46"/>
                    </a:cubicBezTo>
                    <a:cubicBezTo>
                      <a:pt x="30" y="46"/>
                      <a:pt x="28" y="47"/>
                      <a:pt x="26" y="47"/>
                    </a:cubicBezTo>
                    <a:cubicBezTo>
                      <a:pt x="26" y="47"/>
                      <a:pt x="26" y="48"/>
                      <a:pt x="26" y="48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2" y="49"/>
                      <a:pt x="42" y="49"/>
                      <a:pt x="42" y="48"/>
                    </a:cubicBezTo>
                    <a:cubicBezTo>
                      <a:pt x="42" y="48"/>
                      <a:pt x="42" y="47"/>
                      <a:pt x="42" y="47"/>
                    </a:cubicBezTo>
                    <a:cubicBezTo>
                      <a:pt x="40" y="47"/>
                      <a:pt x="38" y="46"/>
                      <a:pt x="38" y="46"/>
                    </a:cubicBezTo>
                    <a:cubicBezTo>
                      <a:pt x="37" y="46"/>
                      <a:pt x="36" y="45"/>
                      <a:pt x="36" y="42"/>
                    </a:cubicBezTo>
                    <a:cubicBezTo>
                      <a:pt x="36" y="41"/>
                      <a:pt x="37" y="40"/>
                      <a:pt x="37" y="39"/>
                    </a:cubicBezTo>
                    <a:cubicBezTo>
                      <a:pt x="37" y="39"/>
                      <a:pt x="38" y="39"/>
                      <a:pt x="38" y="39"/>
                    </a:cubicBezTo>
                    <a:cubicBezTo>
                      <a:pt x="40" y="38"/>
                      <a:pt x="41" y="37"/>
                      <a:pt x="42" y="36"/>
                    </a:cubicBezTo>
                    <a:cubicBezTo>
                      <a:pt x="43" y="37"/>
                      <a:pt x="44" y="37"/>
                      <a:pt x="44" y="37"/>
                    </a:cubicBezTo>
                    <a:cubicBezTo>
                      <a:pt x="45" y="37"/>
                      <a:pt x="45" y="37"/>
                      <a:pt x="46" y="37"/>
                    </a:cubicBezTo>
                    <a:cubicBezTo>
                      <a:pt x="48" y="35"/>
                      <a:pt x="51" y="33"/>
                      <a:pt x="51" y="30"/>
                    </a:cubicBezTo>
                    <a:lnTo>
                      <a:pt x="51" y="23"/>
                    </a:lnTo>
                    <a:close/>
                    <a:moveTo>
                      <a:pt x="23" y="34"/>
                    </a:moveTo>
                    <a:cubicBezTo>
                      <a:pt x="19" y="31"/>
                      <a:pt x="19" y="30"/>
                      <a:pt x="19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2"/>
                      <a:pt x="24" y="33"/>
                      <a:pt x="24" y="33"/>
                    </a:cubicBezTo>
                    <a:cubicBezTo>
                      <a:pt x="24" y="34"/>
                      <a:pt x="24" y="34"/>
                      <a:pt x="23" y="34"/>
                    </a:cubicBezTo>
                    <a:close/>
                    <a:moveTo>
                      <a:pt x="48" y="30"/>
                    </a:moveTo>
                    <a:cubicBezTo>
                      <a:pt x="48" y="30"/>
                      <a:pt x="48" y="31"/>
                      <a:pt x="44" y="34"/>
                    </a:cubicBezTo>
                    <a:cubicBezTo>
                      <a:pt x="44" y="34"/>
                      <a:pt x="44" y="34"/>
                      <a:pt x="44" y="33"/>
                    </a:cubicBezTo>
                    <a:cubicBezTo>
                      <a:pt x="44" y="33"/>
                      <a:pt x="44" y="32"/>
                      <a:pt x="44" y="3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8" y="24"/>
                      <a:pt x="48" y="24"/>
                      <a:pt x="48" y="24"/>
                    </a:cubicBezTo>
                    <a:lnTo>
                      <a:pt x="48" y="30"/>
                    </a:lnTo>
                    <a:close/>
                    <a:moveTo>
                      <a:pt x="63" y="26"/>
                    </a:moveTo>
                    <a:cubicBezTo>
                      <a:pt x="62" y="25"/>
                      <a:pt x="61" y="24"/>
                      <a:pt x="61" y="24"/>
                    </a:cubicBezTo>
                    <a:cubicBezTo>
                      <a:pt x="61" y="23"/>
                      <a:pt x="61" y="21"/>
                      <a:pt x="61" y="20"/>
                    </a:cubicBezTo>
                    <a:cubicBezTo>
                      <a:pt x="62" y="17"/>
                      <a:pt x="62" y="15"/>
                      <a:pt x="61" y="13"/>
                    </a:cubicBezTo>
                    <a:cubicBezTo>
                      <a:pt x="59" y="11"/>
                      <a:pt x="57" y="10"/>
                      <a:pt x="54" y="10"/>
                    </a:cubicBezTo>
                    <a:cubicBezTo>
                      <a:pt x="53" y="10"/>
                      <a:pt x="51" y="10"/>
                      <a:pt x="51" y="9"/>
                    </a:cubicBezTo>
                    <a:cubicBezTo>
                      <a:pt x="50" y="9"/>
                      <a:pt x="49" y="7"/>
                      <a:pt x="49" y="6"/>
                    </a:cubicBezTo>
                    <a:cubicBezTo>
                      <a:pt x="48" y="4"/>
                      <a:pt x="47" y="1"/>
                      <a:pt x="44" y="1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1" y="0"/>
                      <a:pt x="39" y="1"/>
                      <a:pt x="37" y="2"/>
                    </a:cubicBezTo>
                    <a:cubicBezTo>
                      <a:pt x="36" y="3"/>
                      <a:pt x="35" y="4"/>
                      <a:pt x="34" y="4"/>
                    </a:cubicBezTo>
                    <a:cubicBezTo>
                      <a:pt x="33" y="4"/>
                      <a:pt x="32" y="3"/>
                      <a:pt x="30" y="2"/>
                    </a:cubicBezTo>
                    <a:cubicBezTo>
                      <a:pt x="29" y="1"/>
                      <a:pt x="27" y="0"/>
                      <a:pt x="25" y="0"/>
                    </a:cubicBezTo>
                    <a:cubicBezTo>
                      <a:pt x="25" y="0"/>
                      <a:pt x="24" y="0"/>
                      <a:pt x="24" y="1"/>
                    </a:cubicBezTo>
                    <a:cubicBezTo>
                      <a:pt x="21" y="1"/>
                      <a:pt x="20" y="4"/>
                      <a:pt x="19" y="6"/>
                    </a:cubicBezTo>
                    <a:cubicBezTo>
                      <a:pt x="18" y="7"/>
                      <a:pt x="18" y="9"/>
                      <a:pt x="17" y="9"/>
                    </a:cubicBezTo>
                    <a:cubicBezTo>
                      <a:pt x="16" y="10"/>
                      <a:pt x="15" y="10"/>
                      <a:pt x="13" y="10"/>
                    </a:cubicBezTo>
                    <a:cubicBezTo>
                      <a:pt x="11" y="10"/>
                      <a:pt x="8" y="11"/>
                      <a:pt x="7" y="13"/>
                    </a:cubicBezTo>
                    <a:cubicBezTo>
                      <a:pt x="5" y="15"/>
                      <a:pt x="6" y="17"/>
                      <a:pt x="6" y="20"/>
                    </a:cubicBezTo>
                    <a:cubicBezTo>
                      <a:pt x="7" y="21"/>
                      <a:pt x="7" y="23"/>
                      <a:pt x="7" y="24"/>
                    </a:cubicBezTo>
                    <a:cubicBezTo>
                      <a:pt x="7" y="24"/>
                      <a:pt x="5" y="25"/>
                      <a:pt x="4" y="26"/>
                    </a:cubicBezTo>
                    <a:cubicBezTo>
                      <a:pt x="3" y="28"/>
                      <a:pt x="0" y="30"/>
                      <a:pt x="0" y="32"/>
                    </a:cubicBezTo>
                    <a:cubicBezTo>
                      <a:pt x="0" y="35"/>
                      <a:pt x="3" y="37"/>
                      <a:pt x="4" y="38"/>
                    </a:cubicBezTo>
                    <a:cubicBezTo>
                      <a:pt x="5" y="39"/>
                      <a:pt x="7" y="40"/>
                      <a:pt x="7" y="41"/>
                    </a:cubicBezTo>
                    <a:cubicBezTo>
                      <a:pt x="7" y="42"/>
                      <a:pt x="7" y="44"/>
                      <a:pt x="6" y="45"/>
                    </a:cubicBezTo>
                    <a:cubicBezTo>
                      <a:pt x="6" y="47"/>
                      <a:pt x="5" y="50"/>
                      <a:pt x="7" y="52"/>
                    </a:cubicBezTo>
                    <a:cubicBezTo>
                      <a:pt x="8" y="54"/>
                      <a:pt x="11" y="54"/>
                      <a:pt x="13" y="55"/>
                    </a:cubicBezTo>
                    <a:cubicBezTo>
                      <a:pt x="15" y="55"/>
                      <a:pt x="16" y="55"/>
                      <a:pt x="17" y="55"/>
                    </a:cubicBezTo>
                    <a:cubicBezTo>
                      <a:pt x="18" y="56"/>
                      <a:pt x="18" y="57"/>
                      <a:pt x="19" y="59"/>
                    </a:cubicBezTo>
                    <a:cubicBezTo>
                      <a:pt x="20" y="61"/>
                      <a:pt x="21" y="63"/>
                      <a:pt x="24" y="64"/>
                    </a:cubicBezTo>
                    <a:cubicBezTo>
                      <a:pt x="24" y="64"/>
                      <a:pt x="25" y="64"/>
                      <a:pt x="25" y="64"/>
                    </a:cubicBezTo>
                    <a:cubicBezTo>
                      <a:pt x="27" y="64"/>
                      <a:pt x="29" y="63"/>
                      <a:pt x="30" y="62"/>
                    </a:cubicBezTo>
                    <a:cubicBezTo>
                      <a:pt x="32" y="62"/>
                      <a:pt x="33" y="61"/>
                      <a:pt x="34" y="61"/>
                    </a:cubicBezTo>
                    <a:cubicBezTo>
                      <a:pt x="35" y="61"/>
                      <a:pt x="36" y="62"/>
                      <a:pt x="37" y="62"/>
                    </a:cubicBezTo>
                    <a:cubicBezTo>
                      <a:pt x="39" y="63"/>
                      <a:pt x="41" y="64"/>
                      <a:pt x="43" y="64"/>
                    </a:cubicBezTo>
                    <a:cubicBezTo>
                      <a:pt x="43" y="64"/>
                      <a:pt x="44" y="64"/>
                      <a:pt x="44" y="64"/>
                    </a:cubicBezTo>
                    <a:cubicBezTo>
                      <a:pt x="47" y="63"/>
                      <a:pt x="48" y="61"/>
                      <a:pt x="49" y="59"/>
                    </a:cubicBezTo>
                    <a:cubicBezTo>
                      <a:pt x="49" y="57"/>
                      <a:pt x="50" y="56"/>
                      <a:pt x="51" y="55"/>
                    </a:cubicBezTo>
                    <a:cubicBezTo>
                      <a:pt x="51" y="55"/>
                      <a:pt x="53" y="55"/>
                      <a:pt x="54" y="55"/>
                    </a:cubicBezTo>
                    <a:cubicBezTo>
                      <a:pt x="57" y="54"/>
                      <a:pt x="59" y="54"/>
                      <a:pt x="61" y="52"/>
                    </a:cubicBezTo>
                    <a:cubicBezTo>
                      <a:pt x="62" y="50"/>
                      <a:pt x="62" y="47"/>
                      <a:pt x="61" y="45"/>
                    </a:cubicBezTo>
                    <a:cubicBezTo>
                      <a:pt x="61" y="44"/>
                      <a:pt x="61" y="42"/>
                      <a:pt x="61" y="41"/>
                    </a:cubicBezTo>
                    <a:cubicBezTo>
                      <a:pt x="61" y="40"/>
                      <a:pt x="62" y="39"/>
                      <a:pt x="63" y="38"/>
                    </a:cubicBezTo>
                    <a:cubicBezTo>
                      <a:pt x="65" y="37"/>
                      <a:pt x="67" y="35"/>
                      <a:pt x="67" y="32"/>
                    </a:cubicBezTo>
                    <a:cubicBezTo>
                      <a:pt x="67" y="30"/>
                      <a:pt x="65" y="28"/>
                      <a:pt x="63" y="26"/>
                    </a:cubicBezTo>
                    <a:close/>
                    <a:moveTo>
                      <a:pt x="54" y="13"/>
                    </a:moveTo>
                    <a:cubicBezTo>
                      <a:pt x="56" y="13"/>
                      <a:pt x="58" y="13"/>
                      <a:pt x="58" y="14"/>
                    </a:cubicBezTo>
                    <a:cubicBezTo>
                      <a:pt x="59" y="15"/>
                      <a:pt x="59" y="17"/>
                      <a:pt x="58" y="19"/>
                    </a:cubicBezTo>
                    <a:cubicBezTo>
                      <a:pt x="58" y="21"/>
                      <a:pt x="58" y="22"/>
                      <a:pt x="58" y="24"/>
                    </a:cubicBezTo>
                    <a:cubicBezTo>
                      <a:pt x="56" y="19"/>
                      <a:pt x="53" y="15"/>
                      <a:pt x="49" y="12"/>
                    </a:cubicBezTo>
                    <a:cubicBezTo>
                      <a:pt x="51" y="13"/>
                      <a:pt x="52" y="13"/>
                      <a:pt x="54" y="13"/>
                    </a:cubicBezTo>
                    <a:close/>
                    <a:moveTo>
                      <a:pt x="39" y="5"/>
                    </a:moveTo>
                    <a:cubicBezTo>
                      <a:pt x="41" y="4"/>
                      <a:pt x="42" y="3"/>
                      <a:pt x="43" y="3"/>
                    </a:cubicBezTo>
                    <a:cubicBezTo>
                      <a:pt x="44" y="4"/>
                      <a:pt x="45" y="6"/>
                      <a:pt x="46" y="7"/>
                    </a:cubicBezTo>
                    <a:cubicBezTo>
                      <a:pt x="47" y="9"/>
                      <a:pt x="47" y="10"/>
                      <a:pt x="48" y="11"/>
                    </a:cubicBezTo>
                    <a:cubicBezTo>
                      <a:pt x="44" y="8"/>
                      <a:pt x="40" y="7"/>
                      <a:pt x="35" y="7"/>
                    </a:cubicBezTo>
                    <a:cubicBezTo>
                      <a:pt x="36" y="6"/>
                      <a:pt x="38" y="6"/>
                      <a:pt x="39" y="5"/>
                    </a:cubicBezTo>
                    <a:close/>
                    <a:moveTo>
                      <a:pt x="22" y="7"/>
                    </a:moveTo>
                    <a:cubicBezTo>
                      <a:pt x="22" y="6"/>
                      <a:pt x="23" y="4"/>
                      <a:pt x="24" y="3"/>
                    </a:cubicBezTo>
                    <a:cubicBezTo>
                      <a:pt x="26" y="3"/>
                      <a:pt x="27" y="4"/>
                      <a:pt x="29" y="5"/>
                    </a:cubicBezTo>
                    <a:cubicBezTo>
                      <a:pt x="30" y="6"/>
                      <a:pt x="32" y="6"/>
                      <a:pt x="33" y="7"/>
                    </a:cubicBezTo>
                    <a:cubicBezTo>
                      <a:pt x="28" y="7"/>
                      <a:pt x="23" y="8"/>
                      <a:pt x="19" y="11"/>
                    </a:cubicBezTo>
                    <a:cubicBezTo>
                      <a:pt x="20" y="10"/>
                      <a:pt x="21" y="9"/>
                      <a:pt x="22" y="7"/>
                    </a:cubicBezTo>
                    <a:close/>
                    <a:moveTo>
                      <a:pt x="9" y="14"/>
                    </a:moveTo>
                    <a:cubicBezTo>
                      <a:pt x="10" y="13"/>
                      <a:pt x="12" y="13"/>
                      <a:pt x="14" y="13"/>
                    </a:cubicBezTo>
                    <a:cubicBezTo>
                      <a:pt x="15" y="13"/>
                      <a:pt x="17" y="13"/>
                      <a:pt x="18" y="12"/>
                    </a:cubicBezTo>
                    <a:cubicBezTo>
                      <a:pt x="14" y="15"/>
                      <a:pt x="11" y="19"/>
                      <a:pt x="10" y="24"/>
                    </a:cubicBezTo>
                    <a:cubicBezTo>
                      <a:pt x="10" y="22"/>
                      <a:pt x="10" y="21"/>
                      <a:pt x="9" y="19"/>
                    </a:cubicBezTo>
                    <a:cubicBezTo>
                      <a:pt x="9" y="17"/>
                      <a:pt x="9" y="15"/>
                      <a:pt x="9" y="14"/>
                    </a:cubicBezTo>
                    <a:close/>
                    <a:moveTo>
                      <a:pt x="6" y="36"/>
                    </a:moveTo>
                    <a:cubicBezTo>
                      <a:pt x="5" y="35"/>
                      <a:pt x="3" y="34"/>
                      <a:pt x="3" y="32"/>
                    </a:cubicBezTo>
                    <a:cubicBezTo>
                      <a:pt x="3" y="31"/>
                      <a:pt x="5" y="30"/>
                      <a:pt x="6" y="28"/>
                    </a:cubicBezTo>
                    <a:cubicBezTo>
                      <a:pt x="8" y="27"/>
                      <a:pt x="9" y="26"/>
                      <a:pt x="9" y="25"/>
                    </a:cubicBezTo>
                    <a:cubicBezTo>
                      <a:pt x="9" y="27"/>
                      <a:pt x="8" y="30"/>
                      <a:pt x="8" y="32"/>
                    </a:cubicBezTo>
                    <a:cubicBezTo>
                      <a:pt x="8" y="35"/>
                      <a:pt x="9" y="37"/>
                      <a:pt x="9" y="40"/>
                    </a:cubicBezTo>
                    <a:cubicBezTo>
                      <a:pt x="9" y="38"/>
                      <a:pt x="8" y="37"/>
                      <a:pt x="6" y="36"/>
                    </a:cubicBezTo>
                    <a:close/>
                    <a:moveTo>
                      <a:pt x="14" y="52"/>
                    </a:moveTo>
                    <a:cubicBezTo>
                      <a:pt x="12" y="51"/>
                      <a:pt x="10" y="51"/>
                      <a:pt x="9" y="50"/>
                    </a:cubicBezTo>
                    <a:cubicBezTo>
                      <a:pt x="9" y="49"/>
                      <a:pt x="9" y="47"/>
                      <a:pt x="9" y="46"/>
                    </a:cubicBezTo>
                    <a:cubicBezTo>
                      <a:pt x="10" y="44"/>
                      <a:pt x="10" y="42"/>
                      <a:pt x="10" y="41"/>
                    </a:cubicBezTo>
                    <a:cubicBezTo>
                      <a:pt x="11" y="46"/>
                      <a:pt x="14" y="50"/>
                      <a:pt x="18" y="53"/>
                    </a:cubicBezTo>
                    <a:cubicBezTo>
                      <a:pt x="17" y="52"/>
                      <a:pt x="15" y="52"/>
                      <a:pt x="14" y="52"/>
                    </a:cubicBezTo>
                    <a:close/>
                    <a:moveTo>
                      <a:pt x="29" y="60"/>
                    </a:moveTo>
                    <a:cubicBezTo>
                      <a:pt x="27" y="61"/>
                      <a:pt x="26" y="62"/>
                      <a:pt x="24" y="61"/>
                    </a:cubicBezTo>
                    <a:cubicBezTo>
                      <a:pt x="23" y="61"/>
                      <a:pt x="22" y="59"/>
                      <a:pt x="22" y="57"/>
                    </a:cubicBezTo>
                    <a:cubicBezTo>
                      <a:pt x="21" y="56"/>
                      <a:pt x="20" y="54"/>
                      <a:pt x="19" y="53"/>
                    </a:cubicBezTo>
                    <a:cubicBezTo>
                      <a:pt x="23" y="56"/>
                      <a:pt x="28" y="58"/>
                      <a:pt x="33" y="58"/>
                    </a:cubicBezTo>
                    <a:cubicBezTo>
                      <a:pt x="32" y="58"/>
                      <a:pt x="30" y="59"/>
                      <a:pt x="29" y="60"/>
                    </a:cubicBezTo>
                    <a:close/>
                    <a:moveTo>
                      <a:pt x="46" y="57"/>
                    </a:moveTo>
                    <a:cubicBezTo>
                      <a:pt x="45" y="59"/>
                      <a:pt x="44" y="61"/>
                      <a:pt x="43" y="61"/>
                    </a:cubicBezTo>
                    <a:cubicBezTo>
                      <a:pt x="42" y="62"/>
                      <a:pt x="41" y="61"/>
                      <a:pt x="39" y="60"/>
                    </a:cubicBezTo>
                    <a:cubicBezTo>
                      <a:pt x="37" y="59"/>
                      <a:pt x="36" y="58"/>
                      <a:pt x="35" y="58"/>
                    </a:cubicBezTo>
                    <a:cubicBezTo>
                      <a:pt x="40" y="58"/>
                      <a:pt x="44" y="56"/>
                      <a:pt x="48" y="53"/>
                    </a:cubicBezTo>
                    <a:cubicBezTo>
                      <a:pt x="47" y="54"/>
                      <a:pt x="47" y="56"/>
                      <a:pt x="46" y="57"/>
                    </a:cubicBezTo>
                    <a:close/>
                    <a:moveTo>
                      <a:pt x="34" y="56"/>
                    </a:moveTo>
                    <a:cubicBezTo>
                      <a:pt x="21" y="56"/>
                      <a:pt x="10" y="45"/>
                      <a:pt x="10" y="32"/>
                    </a:cubicBezTo>
                    <a:cubicBezTo>
                      <a:pt x="10" y="19"/>
                      <a:pt x="21" y="9"/>
                      <a:pt x="34" y="9"/>
                    </a:cubicBezTo>
                    <a:cubicBezTo>
                      <a:pt x="47" y="9"/>
                      <a:pt x="58" y="19"/>
                      <a:pt x="58" y="32"/>
                    </a:cubicBezTo>
                    <a:cubicBezTo>
                      <a:pt x="58" y="45"/>
                      <a:pt x="47" y="56"/>
                      <a:pt x="34" y="56"/>
                    </a:cubicBezTo>
                    <a:close/>
                    <a:moveTo>
                      <a:pt x="58" y="50"/>
                    </a:moveTo>
                    <a:cubicBezTo>
                      <a:pt x="58" y="51"/>
                      <a:pt x="56" y="51"/>
                      <a:pt x="54" y="52"/>
                    </a:cubicBezTo>
                    <a:cubicBezTo>
                      <a:pt x="52" y="52"/>
                      <a:pt x="51" y="52"/>
                      <a:pt x="49" y="53"/>
                    </a:cubicBezTo>
                    <a:cubicBezTo>
                      <a:pt x="53" y="50"/>
                      <a:pt x="56" y="46"/>
                      <a:pt x="58" y="41"/>
                    </a:cubicBezTo>
                    <a:cubicBezTo>
                      <a:pt x="58" y="42"/>
                      <a:pt x="58" y="44"/>
                      <a:pt x="58" y="46"/>
                    </a:cubicBezTo>
                    <a:cubicBezTo>
                      <a:pt x="59" y="47"/>
                      <a:pt x="59" y="49"/>
                      <a:pt x="58" y="50"/>
                    </a:cubicBezTo>
                    <a:close/>
                    <a:moveTo>
                      <a:pt x="61" y="36"/>
                    </a:moveTo>
                    <a:cubicBezTo>
                      <a:pt x="60" y="37"/>
                      <a:pt x="59" y="38"/>
                      <a:pt x="58" y="40"/>
                    </a:cubicBezTo>
                    <a:cubicBezTo>
                      <a:pt x="59" y="37"/>
                      <a:pt x="60" y="35"/>
                      <a:pt x="60" y="32"/>
                    </a:cubicBezTo>
                    <a:cubicBezTo>
                      <a:pt x="60" y="30"/>
                      <a:pt x="59" y="27"/>
                      <a:pt x="58" y="25"/>
                    </a:cubicBezTo>
                    <a:cubicBezTo>
                      <a:pt x="59" y="26"/>
                      <a:pt x="60" y="27"/>
                      <a:pt x="61" y="28"/>
                    </a:cubicBezTo>
                    <a:cubicBezTo>
                      <a:pt x="63" y="30"/>
                      <a:pt x="64" y="31"/>
                      <a:pt x="64" y="32"/>
                    </a:cubicBezTo>
                    <a:cubicBezTo>
                      <a:pt x="64" y="34"/>
                      <a:pt x="63" y="35"/>
                      <a:pt x="6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94" name="Freeform 33"/>
              <p:cNvSpPr>
                <a:spLocks noEditPoints="1"/>
              </p:cNvSpPr>
              <p:nvPr/>
            </p:nvSpPr>
            <p:spPr bwMode="auto">
              <a:xfrm>
                <a:off x="6480791" y="5397488"/>
                <a:ext cx="282099" cy="288980"/>
              </a:xfrm>
              <a:custGeom>
                <a:avLst/>
                <a:gdLst>
                  <a:gd name="T0" fmla="*/ 8 w 52"/>
                  <a:gd name="T1" fmla="*/ 19 h 53"/>
                  <a:gd name="T2" fmla="*/ 8 w 52"/>
                  <a:gd name="T3" fmla="*/ 19 h 53"/>
                  <a:gd name="T4" fmla="*/ 8 w 52"/>
                  <a:gd name="T5" fmla="*/ 18 h 53"/>
                  <a:gd name="T6" fmla="*/ 8 w 52"/>
                  <a:gd name="T7" fmla="*/ 17 h 53"/>
                  <a:gd name="T8" fmla="*/ 8 w 52"/>
                  <a:gd name="T9" fmla="*/ 17 h 53"/>
                  <a:gd name="T10" fmla="*/ 15 w 52"/>
                  <a:gd name="T11" fmla="*/ 10 h 53"/>
                  <a:gd name="T12" fmla="*/ 17 w 52"/>
                  <a:gd name="T13" fmla="*/ 10 h 53"/>
                  <a:gd name="T14" fmla="*/ 17 w 52"/>
                  <a:gd name="T15" fmla="*/ 12 h 53"/>
                  <a:gd name="T16" fmla="*/ 13 w 52"/>
                  <a:gd name="T17" fmla="*/ 17 h 53"/>
                  <a:gd name="T18" fmla="*/ 39 w 52"/>
                  <a:gd name="T19" fmla="*/ 17 h 53"/>
                  <a:gd name="T20" fmla="*/ 40 w 52"/>
                  <a:gd name="T21" fmla="*/ 18 h 53"/>
                  <a:gd name="T22" fmla="*/ 39 w 52"/>
                  <a:gd name="T23" fmla="*/ 20 h 53"/>
                  <a:gd name="T24" fmla="*/ 13 w 52"/>
                  <a:gd name="T25" fmla="*/ 20 h 53"/>
                  <a:gd name="T26" fmla="*/ 17 w 52"/>
                  <a:gd name="T27" fmla="*/ 24 h 53"/>
                  <a:gd name="T28" fmla="*/ 17 w 52"/>
                  <a:gd name="T29" fmla="*/ 26 h 53"/>
                  <a:gd name="T30" fmla="*/ 16 w 52"/>
                  <a:gd name="T31" fmla="*/ 26 h 53"/>
                  <a:gd name="T32" fmla="*/ 15 w 52"/>
                  <a:gd name="T33" fmla="*/ 26 h 53"/>
                  <a:gd name="T34" fmla="*/ 8 w 52"/>
                  <a:gd name="T35" fmla="*/ 19 h 53"/>
                  <a:gd name="T36" fmla="*/ 43 w 52"/>
                  <a:gd name="T37" fmla="*/ 34 h 53"/>
                  <a:gd name="T38" fmla="*/ 43 w 52"/>
                  <a:gd name="T39" fmla="*/ 34 h 53"/>
                  <a:gd name="T40" fmla="*/ 36 w 52"/>
                  <a:gd name="T41" fmla="*/ 27 h 53"/>
                  <a:gd name="T42" fmla="*/ 34 w 52"/>
                  <a:gd name="T43" fmla="*/ 27 h 53"/>
                  <a:gd name="T44" fmla="*/ 34 w 52"/>
                  <a:gd name="T45" fmla="*/ 29 h 53"/>
                  <a:gd name="T46" fmla="*/ 39 w 52"/>
                  <a:gd name="T47" fmla="*/ 33 h 53"/>
                  <a:gd name="T48" fmla="*/ 13 w 52"/>
                  <a:gd name="T49" fmla="*/ 33 h 53"/>
                  <a:gd name="T50" fmla="*/ 11 w 52"/>
                  <a:gd name="T51" fmla="*/ 35 h 53"/>
                  <a:gd name="T52" fmla="*/ 13 w 52"/>
                  <a:gd name="T53" fmla="*/ 36 h 53"/>
                  <a:gd name="T54" fmla="*/ 39 w 52"/>
                  <a:gd name="T55" fmla="*/ 36 h 53"/>
                  <a:gd name="T56" fmla="*/ 34 w 52"/>
                  <a:gd name="T57" fmla="*/ 41 h 53"/>
                  <a:gd name="T58" fmla="*/ 34 w 52"/>
                  <a:gd name="T59" fmla="*/ 43 h 53"/>
                  <a:gd name="T60" fmla="*/ 35 w 52"/>
                  <a:gd name="T61" fmla="*/ 43 h 53"/>
                  <a:gd name="T62" fmla="*/ 36 w 52"/>
                  <a:gd name="T63" fmla="*/ 43 h 53"/>
                  <a:gd name="T64" fmla="*/ 43 w 52"/>
                  <a:gd name="T65" fmla="*/ 36 h 53"/>
                  <a:gd name="T66" fmla="*/ 43 w 52"/>
                  <a:gd name="T67" fmla="*/ 36 h 53"/>
                  <a:gd name="T68" fmla="*/ 44 w 52"/>
                  <a:gd name="T69" fmla="*/ 35 h 53"/>
                  <a:gd name="T70" fmla="*/ 43 w 52"/>
                  <a:gd name="T71" fmla="*/ 34 h 53"/>
                  <a:gd name="T72" fmla="*/ 52 w 52"/>
                  <a:gd name="T73" fmla="*/ 7 h 53"/>
                  <a:gd name="T74" fmla="*/ 52 w 52"/>
                  <a:gd name="T75" fmla="*/ 45 h 53"/>
                  <a:gd name="T76" fmla="*/ 45 w 52"/>
                  <a:gd name="T77" fmla="*/ 53 h 53"/>
                  <a:gd name="T78" fmla="*/ 7 w 52"/>
                  <a:gd name="T79" fmla="*/ 53 h 53"/>
                  <a:gd name="T80" fmla="*/ 0 w 52"/>
                  <a:gd name="T81" fmla="*/ 45 h 53"/>
                  <a:gd name="T82" fmla="*/ 0 w 52"/>
                  <a:gd name="T83" fmla="*/ 7 h 53"/>
                  <a:gd name="T84" fmla="*/ 7 w 52"/>
                  <a:gd name="T85" fmla="*/ 0 h 53"/>
                  <a:gd name="T86" fmla="*/ 45 w 52"/>
                  <a:gd name="T87" fmla="*/ 0 h 53"/>
                  <a:gd name="T88" fmla="*/ 52 w 52"/>
                  <a:gd name="T89" fmla="*/ 7 h 53"/>
                  <a:gd name="T90" fmla="*/ 49 w 52"/>
                  <a:gd name="T91" fmla="*/ 7 h 53"/>
                  <a:gd name="T92" fmla="*/ 45 w 52"/>
                  <a:gd name="T93" fmla="*/ 3 h 53"/>
                  <a:gd name="T94" fmla="*/ 7 w 52"/>
                  <a:gd name="T95" fmla="*/ 3 h 53"/>
                  <a:gd name="T96" fmla="*/ 3 w 52"/>
                  <a:gd name="T97" fmla="*/ 7 h 53"/>
                  <a:gd name="T98" fmla="*/ 3 w 52"/>
                  <a:gd name="T99" fmla="*/ 45 h 53"/>
                  <a:gd name="T100" fmla="*/ 7 w 52"/>
                  <a:gd name="T101" fmla="*/ 50 h 53"/>
                  <a:gd name="T102" fmla="*/ 45 w 52"/>
                  <a:gd name="T103" fmla="*/ 50 h 53"/>
                  <a:gd name="T104" fmla="*/ 49 w 52"/>
                  <a:gd name="T105" fmla="*/ 45 h 53"/>
                  <a:gd name="T106" fmla="*/ 49 w 52"/>
                  <a:gd name="T107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53">
                    <a:moveTo>
                      <a:pt x="8" y="19"/>
                    </a:move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6" y="9"/>
                      <a:pt x="17" y="10"/>
                    </a:cubicBezTo>
                    <a:cubicBezTo>
                      <a:pt x="18" y="11"/>
                      <a:pt x="18" y="12"/>
                      <a:pt x="17" y="12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0" y="19"/>
                      <a:pt x="40" y="20"/>
                      <a:pt x="39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4"/>
                      <a:pt x="18" y="25"/>
                      <a:pt x="17" y="26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6" y="26"/>
                      <a:pt x="15" y="26"/>
                      <a:pt x="15" y="26"/>
                    </a:cubicBezTo>
                    <a:lnTo>
                      <a:pt x="8" y="19"/>
                    </a:lnTo>
                    <a:close/>
                    <a:moveTo>
                      <a:pt x="43" y="34"/>
                    </a:moveTo>
                    <a:cubicBezTo>
                      <a:pt x="43" y="34"/>
                      <a:pt x="43" y="34"/>
                      <a:pt x="43" y="34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6"/>
                      <a:pt x="35" y="26"/>
                      <a:pt x="34" y="27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3"/>
                      <a:pt x="11" y="34"/>
                      <a:pt x="11" y="35"/>
                    </a:cubicBezTo>
                    <a:cubicBezTo>
                      <a:pt x="11" y="36"/>
                      <a:pt x="12" y="36"/>
                      <a:pt x="13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1"/>
                      <a:pt x="34" y="42"/>
                      <a:pt x="34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5"/>
                      <a:pt x="44" y="35"/>
                    </a:cubicBezTo>
                    <a:cubicBezTo>
                      <a:pt x="44" y="35"/>
                      <a:pt x="44" y="34"/>
                      <a:pt x="43" y="34"/>
                    </a:cubicBezTo>
                    <a:close/>
                    <a:moveTo>
                      <a:pt x="52" y="7"/>
                    </a:move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49"/>
                      <a:pt x="49" y="53"/>
                      <a:pt x="45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49"/>
                      <a:pt x="0" y="4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4"/>
                      <a:pt x="52" y="7"/>
                    </a:cubicBezTo>
                    <a:close/>
                    <a:moveTo>
                      <a:pt x="49" y="7"/>
                    </a:moveTo>
                    <a:cubicBezTo>
                      <a:pt x="49" y="5"/>
                      <a:pt x="47" y="3"/>
                      <a:pt x="4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3"/>
                      <a:pt x="3" y="5"/>
                      <a:pt x="3" y="7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8"/>
                      <a:pt x="4" y="50"/>
                      <a:pt x="7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7" y="50"/>
                      <a:pt x="49" y="48"/>
                      <a:pt x="49" y="45"/>
                    </a:cubicBezTo>
                    <a:lnTo>
                      <a:pt x="4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95" name="Freeform 38"/>
              <p:cNvSpPr>
                <a:spLocks noEditPoints="1"/>
              </p:cNvSpPr>
              <p:nvPr/>
            </p:nvSpPr>
            <p:spPr bwMode="auto">
              <a:xfrm>
                <a:off x="7965069" y="4244772"/>
                <a:ext cx="355281" cy="316061"/>
              </a:xfrm>
              <a:custGeom>
                <a:avLst/>
                <a:gdLst>
                  <a:gd name="T0" fmla="*/ 63 w 65"/>
                  <a:gd name="T1" fmla="*/ 24 h 58"/>
                  <a:gd name="T2" fmla="*/ 49 w 65"/>
                  <a:gd name="T3" fmla="*/ 22 h 58"/>
                  <a:gd name="T4" fmla="*/ 42 w 65"/>
                  <a:gd name="T5" fmla="*/ 16 h 58"/>
                  <a:gd name="T6" fmla="*/ 32 w 65"/>
                  <a:gd name="T7" fmla="*/ 6 h 58"/>
                  <a:gd name="T8" fmla="*/ 24 w 65"/>
                  <a:gd name="T9" fmla="*/ 0 h 58"/>
                  <a:gd name="T10" fmla="*/ 24 w 65"/>
                  <a:gd name="T11" fmla="*/ 23 h 58"/>
                  <a:gd name="T12" fmla="*/ 21 w 65"/>
                  <a:gd name="T13" fmla="*/ 22 h 58"/>
                  <a:gd name="T14" fmla="*/ 3 w 65"/>
                  <a:gd name="T15" fmla="*/ 28 h 58"/>
                  <a:gd name="T16" fmla="*/ 0 w 65"/>
                  <a:gd name="T17" fmla="*/ 34 h 58"/>
                  <a:gd name="T18" fmla="*/ 2 w 65"/>
                  <a:gd name="T19" fmla="*/ 41 h 58"/>
                  <a:gd name="T20" fmla="*/ 5 w 65"/>
                  <a:gd name="T21" fmla="*/ 48 h 58"/>
                  <a:gd name="T22" fmla="*/ 10 w 65"/>
                  <a:gd name="T23" fmla="*/ 55 h 58"/>
                  <a:gd name="T24" fmla="*/ 35 w 65"/>
                  <a:gd name="T25" fmla="*/ 57 h 58"/>
                  <a:gd name="T26" fmla="*/ 45 w 65"/>
                  <a:gd name="T27" fmla="*/ 55 h 58"/>
                  <a:gd name="T28" fmla="*/ 60 w 65"/>
                  <a:gd name="T29" fmla="*/ 57 h 58"/>
                  <a:gd name="T30" fmla="*/ 64 w 65"/>
                  <a:gd name="T31" fmla="*/ 26 h 58"/>
                  <a:gd name="T32" fmla="*/ 9 w 65"/>
                  <a:gd name="T33" fmla="*/ 25 h 58"/>
                  <a:gd name="T34" fmla="*/ 24 w 65"/>
                  <a:gd name="T35" fmla="*/ 28 h 58"/>
                  <a:gd name="T36" fmla="*/ 9 w 65"/>
                  <a:gd name="T37" fmla="*/ 30 h 58"/>
                  <a:gd name="T38" fmla="*/ 9 w 65"/>
                  <a:gd name="T39" fmla="*/ 25 h 58"/>
                  <a:gd name="T40" fmla="*/ 18 w 65"/>
                  <a:gd name="T41" fmla="*/ 32 h 58"/>
                  <a:gd name="T42" fmla="*/ 18 w 65"/>
                  <a:gd name="T43" fmla="*/ 37 h 58"/>
                  <a:gd name="T44" fmla="*/ 6 w 65"/>
                  <a:gd name="T45" fmla="*/ 37 h 58"/>
                  <a:gd name="T46" fmla="*/ 6 w 65"/>
                  <a:gd name="T47" fmla="*/ 32 h 58"/>
                  <a:gd name="T48" fmla="*/ 18 w 65"/>
                  <a:gd name="T49" fmla="*/ 39 h 58"/>
                  <a:gd name="T50" fmla="*/ 23 w 65"/>
                  <a:gd name="T51" fmla="*/ 41 h 58"/>
                  <a:gd name="T52" fmla="*/ 11 w 65"/>
                  <a:gd name="T53" fmla="*/ 43 h 58"/>
                  <a:gd name="T54" fmla="*/ 5 w 65"/>
                  <a:gd name="T55" fmla="*/ 41 h 58"/>
                  <a:gd name="T56" fmla="*/ 11 w 65"/>
                  <a:gd name="T57" fmla="*/ 45 h 58"/>
                  <a:gd name="T58" fmla="*/ 23 w 65"/>
                  <a:gd name="T59" fmla="*/ 45 h 58"/>
                  <a:gd name="T60" fmla="*/ 23 w 65"/>
                  <a:gd name="T61" fmla="*/ 50 h 58"/>
                  <a:gd name="T62" fmla="*/ 8 w 65"/>
                  <a:gd name="T63" fmla="*/ 48 h 58"/>
                  <a:gd name="T64" fmla="*/ 23 w 65"/>
                  <a:gd name="T65" fmla="*/ 52 h 58"/>
                  <a:gd name="T66" fmla="*/ 24 w 65"/>
                  <a:gd name="T67" fmla="*/ 44 h 58"/>
                  <a:gd name="T68" fmla="*/ 22 w 65"/>
                  <a:gd name="T69" fmla="*/ 37 h 58"/>
                  <a:gd name="T70" fmla="*/ 21 w 65"/>
                  <a:gd name="T71" fmla="*/ 32 h 58"/>
                  <a:gd name="T72" fmla="*/ 26 w 65"/>
                  <a:gd name="T73" fmla="*/ 26 h 58"/>
                  <a:gd name="T74" fmla="*/ 28 w 65"/>
                  <a:gd name="T75" fmla="*/ 31 h 58"/>
                  <a:gd name="T76" fmla="*/ 39 w 65"/>
                  <a:gd name="T77" fmla="*/ 40 h 58"/>
                  <a:gd name="T78" fmla="*/ 30 w 65"/>
                  <a:gd name="T79" fmla="*/ 31 h 58"/>
                  <a:gd name="T80" fmla="*/ 29 w 65"/>
                  <a:gd name="T81" fmla="*/ 24 h 58"/>
                  <a:gd name="T82" fmla="*/ 29 w 65"/>
                  <a:gd name="T83" fmla="*/ 24 h 58"/>
                  <a:gd name="T84" fmla="*/ 22 w 65"/>
                  <a:gd name="T85" fmla="*/ 8 h 58"/>
                  <a:gd name="T86" fmla="*/ 28 w 65"/>
                  <a:gd name="T87" fmla="*/ 4 h 58"/>
                  <a:gd name="T88" fmla="*/ 32 w 65"/>
                  <a:gd name="T89" fmla="*/ 14 h 58"/>
                  <a:gd name="T90" fmla="*/ 43 w 65"/>
                  <a:gd name="T91" fmla="*/ 20 h 58"/>
                  <a:gd name="T92" fmla="*/ 46 w 65"/>
                  <a:gd name="T93" fmla="*/ 50 h 58"/>
                  <a:gd name="T94" fmla="*/ 12 w 65"/>
                  <a:gd name="T95" fmla="*/ 52 h 58"/>
                  <a:gd name="T96" fmla="*/ 23 w 65"/>
                  <a:gd name="T97" fmla="*/ 52 h 58"/>
                  <a:gd name="T98" fmla="*/ 61 w 65"/>
                  <a:gd name="T99" fmla="*/ 27 h 58"/>
                  <a:gd name="T100" fmla="*/ 48 w 65"/>
                  <a:gd name="T101" fmla="*/ 5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58">
                    <a:moveTo>
                      <a:pt x="64" y="24"/>
                    </a:moveTo>
                    <a:cubicBezTo>
                      <a:pt x="64" y="24"/>
                      <a:pt x="63" y="24"/>
                      <a:pt x="63" y="24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7" y="20"/>
                      <a:pt x="46" y="18"/>
                      <a:pt x="45" y="18"/>
                    </a:cubicBezTo>
                    <a:cubicBezTo>
                      <a:pt x="44" y="17"/>
                      <a:pt x="43" y="17"/>
                      <a:pt x="42" y="16"/>
                    </a:cubicBezTo>
                    <a:cubicBezTo>
                      <a:pt x="39" y="15"/>
                      <a:pt x="37" y="14"/>
                      <a:pt x="35" y="12"/>
                    </a:cubicBezTo>
                    <a:cubicBezTo>
                      <a:pt x="33" y="10"/>
                      <a:pt x="32" y="8"/>
                      <a:pt x="32" y="6"/>
                    </a:cubicBezTo>
                    <a:cubicBezTo>
                      <a:pt x="31" y="4"/>
                      <a:pt x="31" y="2"/>
                      <a:pt x="30" y="1"/>
                    </a:cubicBezTo>
                    <a:cubicBezTo>
                      <a:pt x="28" y="0"/>
                      <a:pt x="26" y="0"/>
                      <a:pt x="24" y="0"/>
                    </a:cubicBezTo>
                    <a:cubicBezTo>
                      <a:pt x="22" y="1"/>
                      <a:pt x="20" y="4"/>
                      <a:pt x="20" y="7"/>
                    </a:cubicBezTo>
                    <a:cubicBezTo>
                      <a:pt x="19" y="14"/>
                      <a:pt x="22" y="19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2"/>
                      <a:pt x="22" y="22"/>
                      <a:pt x="2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6" y="22"/>
                      <a:pt x="3" y="25"/>
                      <a:pt x="3" y="28"/>
                    </a:cubicBezTo>
                    <a:cubicBezTo>
                      <a:pt x="3" y="28"/>
                      <a:pt x="3" y="29"/>
                      <a:pt x="4" y="29"/>
                    </a:cubicBezTo>
                    <a:cubicBezTo>
                      <a:pt x="1" y="30"/>
                      <a:pt x="0" y="32"/>
                      <a:pt x="0" y="34"/>
                    </a:cubicBezTo>
                    <a:cubicBezTo>
                      <a:pt x="0" y="36"/>
                      <a:pt x="1" y="38"/>
                      <a:pt x="2" y="39"/>
                    </a:cubicBezTo>
                    <a:cubicBezTo>
                      <a:pt x="2" y="40"/>
                      <a:pt x="2" y="40"/>
                      <a:pt x="2" y="41"/>
                    </a:cubicBezTo>
                    <a:cubicBezTo>
                      <a:pt x="2" y="43"/>
                      <a:pt x="3" y="45"/>
                      <a:pt x="5" y="46"/>
                    </a:cubicBezTo>
                    <a:cubicBezTo>
                      <a:pt x="5" y="46"/>
                      <a:pt x="5" y="47"/>
                      <a:pt x="5" y="48"/>
                    </a:cubicBezTo>
                    <a:cubicBezTo>
                      <a:pt x="5" y="50"/>
                      <a:pt x="6" y="52"/>
                      <a:pt x="8" y="53"/>
                    </a:cubicBezTo>
                    <a:cubicBezTo>
                      <a:pt x="9" y="53"/>
                      <a:pt x="9" y="54"/>
                      <a:pt x="10" y="55"/>
                    </a:cubicBezTo>
                    <a:cubicBezTo>
                      <a:pt x="13" y="57"/>
                      <a:pt x="24" y="58"/>
                      <a:pt x="30" y="58"/>
                    </a:cubicBezTo>
                    <a:cubicBezTo>
                      <a:pt x="32" y="58"/>
                      <a:pt x="34" y="58"/>
                      <a:pt x="35" y="57"/>
                    </a:cubicBezTo>
                    <a:cubicBezTo>
                      <a:pt x="38" y="57"/>
                      <a:pt x="41" y="56"/>
                      <a:pt x="45" y="54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6"/>
                      <a:pt x="46" y="56"/>
                      <a:pt x="46" y="56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7"/>
                      <a:pt x="62" y="56"/>
                      <a:pt x="62" y="55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5" y="25"/>
                      <a:pt x="64" y="25"/>
                      <a:pt x="64" y="24"/>
                    </a:cubicBezTo>
                    <a:close/>
                    <a:moveTo>
                      <a:pt x="9" y="25"/>
                    </a:moveTo>
                    <a:cubicBezTo>
                      <a:pt x="21" y="25"/>
                      <a:pt x="21" y="25"/>
                      <a:pt x="21" y="25"/>
                    </a:cubicBezTo>
                    <a:cubicBezTo>
                      <a:pt x="23" y="25"/>
                      <a:pt x="24" y="26"/>
                      <a:pt x="24" y="28"/>
                    </a:cubicBezTo>
                    <a:cubicBezTo>
                      <a:pt x="24" y="29"/>
                      <a:pt x="23" y="30"/>
                      <a:pt x="21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8" y="30"/>
                      <a:pt x="6" y="29"/>
                      <a:pt x="6" y="28"/>
                    </a:cubicBezTo>
                    <a:cubicBezTo>
                      <a:pt x="6" y="26"/>
                      <a:pt x="8" y="25"/>
                      <a:pt x="9" y="25"/>
                    </a:cubicBezTo>
                    <a:close/>
                    <a:moveTo>
                      <a:pt x="6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2"/>
                      <a:pt x="21" y="33"/>
                      <a:pt x="21" y="34"/>
                    </a:cubicBezTo>
                    <a:cubicBezTo>
                      <a:pt x="21" y="36"/>
                      <a:pt x="19" y="37"/>
                      <a:pt x="1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4" y="37"/>
                      <a:pt x="3" y="36"/>
                      <a:pt x="3" y="34"/>
                    </a:cubicBezTo>
                    <a:cubicBezTo>
                      <a:pt x="3" y="33"/>
                      <a:pt x="4" y="32"/>
                      <a:pt x="6" y="32"/>
                    </a:cubicBezTo>
                    <a:close/>
                    <a:moveTo>
                      <a:pt x="8" y="39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2" y="39"/>
                      <a:pt x="23" y="40"/>
                      <a:pt x="23" y="41"/>
                    </a:cubicBezTo>
                    <a:cubicBezTo>
                      <a:pt x="23" y="42"/>
                      <a:pt x="22" y="43"/>
                      <a:pt x="20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3"/>
                      <a:pt x="5" y="42"/>
                      <a:pt x="5" y="41"/>
                    </a:cubicBezTo>
                    <a:cubicBezTo>
                      <a:pt x="5" y="40"/>
                      <a:pt x="6" y="39"/>
                      <a:pt x="8" y="39"/>
                    </a:cubicBezTo>
                    <a:close/>
                    <a:moveTo>
                      <a:pt x="11" y="45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5" y="45"/>
                      <a:pt x="26" y="47"/>
                      <a:pt x="26" y="48"/>
                    </a:cubicBezTo>
                    <a:cubicBezTo>
                      <a:pt x="26" y="49"/>
                      <a:pt x="25" y="50"/>
                      <a:pt x="23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50"/>
                      <a:pt x="8" y="49"/>
                      <a:pt x="8" y="48"/>
                    </a:cubicBezTo>
                    <a:cubicBezTo>
                      <a:pt x="8" y="47"/>
                      <a:pt x="9" y="45"/>
                      <a:pt x="11" y="45"/>
                    </a:cubicBezTo>
                    <a:close/>
                    <a:moveTo>
                      <a:pt x="23" y="52"/>
                    </a:moveTo>
                    <a:cubicBezTo>
                      <a:pt x="26" y="52"/>
                      <a:pt x="28" y="50"/>
                      <a:pt x="28" y="48"/>
                    </a:cubicBezTo>
                    <a:cubicBezTo>
                      <a:pt x="28" y="46"/>
                      <a:pt x="26" y="44"/>
                      <a:pt x="24" y="44"/>
                    </a:cubicBezTo>
                    <a:cubicBezTo>
                      <a:pt x="25" y="43"/>
                      <a:pt x="25" y="42"/>
                      <a:pt x="25" y="41"/>
                    </a:cubicBezTo>
                    <a:cubicBezTo>
                      <a:pt x="25" y="39"/>
                      <a:pt x="24" y="38"/>
                      <a:pt x="22" y="37"/>
                    </a:cubicBezTo>
                    <a:cubicBezTo>
                      <a:pt x="22" y="36"/>
                      <a:pt x="23" y="35"/>
                      <a:pt x="23" y="34"/>
                    </a:cubicBezTo>
                    <a:cubicBezTo>
                      <a:pt x="23" y="33"/>
                      <a:pt x="22" y="33"/>
                      <a:pt x="21" y="32"/>
                    </a:cubicBezTo>
                    <a:cubicBezTo>
                      <a:pt x="24" y="32"/>
                      <a:pt x="26" y="30"/>
                      <a:pt x="26" y="28"/>
                    </a:cubicBezTo>
                    <a:cubicBezTo>
                      <a:pt x="26" y="27"/>
                      <a:pt x="26" y="26"/>
                      <a:pt x="26" y="26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7"/>
                      <a:pt x="28" y="29"/>
                      <a:pt x="28" y="31"/>
                    </a:cubicBezTo>
                    <a:cubicBezTo>
                      <a:pt x="29" y="38"/>
                      <a:pt x="37" y="41"/>
                      <a:pt x="37" y="41"/>
                    </a:cubicBezTo>
                    <a:cubicBezTo>
                      <a:pt x="38" y="41"/>
                      <a:pt x="38" y="41"/>
                      <a:pt x="39" y="40"/>
                    </a:cubicBezTo>
                    <a:cubicBezTo>
                      <a:pt x="39" y="40"/>
                      <a:pt x="38" y="39"/>
                      <a:pt x="38" y="39"/>
                    </a:cubicBezTo>
                    <a:cubicBezTo>
                      <a:pt x="38" y="39"/>
                      <a:pt x="31" y="37"/>
                      <a:pt x="30" y="31"/>
                    </a:cubicBezTo>
                    <a:cubicBezTo>
                      <a:pt x="30" y="28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3"/>
                    </a:cubicBezTo>
                    <a:cubicBezTo>
                      <a:pt x="29" y="23"/>
                      <a:pt x="21" y="16"/>
                      <a:pt x="22" y="8"/>
                    </a:cubicBezTo>
                    <a:cubicBezTo>
                      <a:pt x="23" y="5"/>
                      <a:pt x="24" y="4"/>
                      <a:pt x="25" y="3"/>
                    </a:cubicBezTo>
                    <a:cubicBezTo>
                      <a:pt x="26" y="3"/>
                      <a:pt x="27" y="3"/>
                      <a:pt x="28" y="4"/>
                    </a:cubicBezTo>
                    <a:cubicBezTo>
                      <a:pt x="28" y="4"/>
                      <a:pt x="29" y="5"/>
                      <a:pt x="29" y="7"/>
                    </a:cubicBezTo>
                    <a:cubicBezTo>
                      <a:pt x="30" y="9"/>
                      <a:pt x="31" y="11"/>
                      <a:pt x="32" y="14"/>
                    </a:cubicBezTo>
                    <a:cubicBezTo>
                      <a:pt x="35" y="17"/>
                      <a:pt x="38" y="18"/>
                      <a:pt x="40" y="19"/>
                    </a:cubicBezTo>
                    <a:cubicBezTo>
                      <a:pt x="41" y="19"/>
                      <a:pt x="42" y="20"/>
                      <a:pt x="43" y="20"/>
                    </a:cubicBezTo>
                    <a:cubicBezTo>
                      <a:pt x="44" y="21"/>
                      <a:pt x="47" y="25"/>
                      <a:pt x="48" y="26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3" y="52"/>
                      <a:pt x="39" y="54"/>
                      <a:pt x="34" y="54"/>
                    </a:cubicBezTo>
                    <a:cubicBezTo>
                      <a:pt x="27" y="55"/>
                      <a:pt x="14" y="54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lnTo>
                      <a:pt x="23" y="52"/>
                    </a:lnTo>
                    <a:close/>
                    <a:moveTo>
                      <a:pt x="50" y="26"/>
                    </a:moveTo>
                    <a:cubicBezTo>
                      <a:pt x="61" y="27"/>
                      <a:pt x="61" y="27"/>
                      <a:pt x="61" y="27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48" y="53"/>
                      <a:pt x="48" y="53"/>
                      <a:pt x="48" y="53"/>
                    </a:cubicBezTo>
                    <a:lnTo>
                      <a:pt x="5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96" name="Freeform 64"/>
              <p:cNvSpPr>
                <a:spLocks noEditPoints="1"/>
              </p:cNvSpPr>
              <p:nvPr/>
            </p:nvSpPr>
            <p:spPr bwMode="auto">
              <a:xfrm>
                <a:off x="7632991" y="4154948"/>
                <a:ext cx="278989" cy="188037"/>
              </a:xfrm>
              <a:custGeom>
                <a:avLst/>
                <a:gdLst>
                  <a:gd name="T0" fmla="*/ 58 w 58"/>
                  <a:gd name="T1" fmla="*/ 18 h 38"/>
                  <a:gd name="T2" fmla="*/ 31 w 58"/>
                  <a:gd name="T3" fmla="*/ 0 h 38"/>
                  <a:gd name="T4" fmla="*/ 1 w 58"/>
                  <a:gd name="T5" fmla="*/ 18 h 38"/>
                  <a:gd name="T6" fmla="*/ 0 w 58"/>
                  <a:gd name="T7" fmla="*/ 20 h 38"/>
                  <a:gd name="T8" fmla="*/ 31 w 58"/>
                  <a:gd name="T9" fmla="*/ 38 h 38"/>
                  <a:gd name="T10" fmla="*/ 58 w 58"/>
                  <a:gd name="T11" fmla="*/ 20 h 38"/>
                  <a:gd name="T12" fmla="*/ 58 w 58"/>
                  <a:gd name="T13" fmla="*/ 18 h 38"/>
                  <a:gd name="T14" fmla="*/ 18 w 58"/>
                  <a:gd name="T15" fmla="*/ 19 h 38"/>
                  <a:gd name="T16" fmla="*/ 16 w 58"/>
                  <a:gd name="T17" fmla="*/ 19 h 38"/>
                  <a:gd name="T18" fmla="*/ 28 w 58"/>
                  <a:gd name="T19" fmla="*/ 34 h 38"/>
                  <a:gd name="T20" fmla="*/ 4 w 58"/>
                  <a:gd name="T21" fmla="*/ 19 h 38"/>
                  <a:gd name="T22" fmla="*/ 27 w 58"/>
                  <a:gd name="T23" fmla="*/ 4 h 38"/>
                  <a:gd name="T24" fmla="*/ 19 w 58"/>
                  <a:gd name="T25" fmla="*/ 9 h 38"/>
                  <a:gd name="T26" fmla="*/ 21 w 58"/>
                  <a:gd name="T27" fmla="*/ 10 h 38"/>
                  <a:gd name="T28" fmla="*/ 31 w 58"/>
                  <a:gd name="T29" fmla="*/ 5 h 38"/>
                  <a:gd name="T30" fmla="*/ 45 w 58"/>
                  <a:gd name="T31" fmla="*/ 19 h 38"/>
                  <a:gd name="T32" fmla="*/ 31 w 58"/>
                  <a:gd name="T33" fmla="*/ 33 h 38"/>
                  <a:gd name="T34" fmla="*/ 18 w 58"/>
                  <a:gd name="T35" fmla="*/ 19 h 38"/>
                  <a:gd name="T36" fmla="*/ 36 w 58"/>
                  <a:gd name="T37" fmla="*/ 34 h 38"/>
                  <a:gd name="T38" fmla="*/ 47 w 58"/>
                  <a:gd name="T39" fmla="*/ 19 h 38"/>
                  <a:gd name="T40" fmla="*/ 38 w 58"/>
                  <a:gd name="T41" fmla="*/ 4 h 38"/>
                  <a:gd name="T42" fmla="*/ 55 w 58"/>
                  <a:gd name="T43" fmla="*/ 19 h 38"/>
                  <a:gd name="T44" fmla="*/ 36 w 58"/>
                  <a:gd name="T45" fmla="*/ 34 h 38"/>
                  <a:gd name="T46" fmla="*/ 40 w 58"/>
                  <a:gd name="T47" fmla="*/ 19 h 38"/>
                  <a:gd name="T48" fmla="*/ 31 w 58"/>
                  <a:gd name="T49" fmla="*/ 28 h 38"/>
                  <a:gd name="T50" fmla="*/ 23 w 58"/>
                  <a:gd name="T51" fmla="*/ 19 h 38"/>
                  <a:gd name="T52" fmla="*/ 31 w 58"/>
                  <a:gd name="T53" fmla="*/ 19 h 38"/>
                  <a:gd name="T54" fmla="*/ 24 w 58"/>
                  <a:gd name="T55" fmla="*/ 14 h 38"/>
                  <a:gd name="T56" fmla="*/ 31 w 58"/>
                  <a:gd name="T57" fmla="*/ 10 h 38"/>
                  <a:gd name="T58" fmla="*/ 40 w 58"/>
                  <a:gd name="T5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8" h="38">
                    <a:moveTo>
                      <a:pt x="58" y="18"/>
                    </a:moveTo>
                    <a:cubicBezTo>
                      <a:pt x="57" y="18"/>
                      <a:pt x="47" y="0"/>
                      <a:pt x="31" y="0"/>
                    </a:cubicBezTo>
                    <a:cubicBezTo>
                      <a:pt x="15" y="0"/>
                      <a:pt x="1" y="17"/>
                      <a:pt x="1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1" y="21"/>
                      <a:pt x="13" y="38"/>
                      <a:pt x="31" y="38"/>
                    </a:cubicBezTo>
                    <a:cubicBezTo>
                      <a:pt x="49" y="38"/>
                      <a:pt x="57" y="20"/>
                      <a:pt x="58" y="20"/>
                    </a:cubicBezTo>
                    <a:cubicBezTo>
                      <a:pt x="58" y="19"/>
                      <a:pt x="58" y="19"/>
                      <a:pt x="58" y="18"/>
                    </a:cubicBezTo>
                    <a:close/>
                    <a:moveTo>
                      <a:pt x="18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27"/>
                      <a:pt x="21" y="33"/>
                      <a:pt x="28" y="34"/>
                    </a:cubicBezTo>
                    <a:cubicBezTo>
                      <a:pt x="16" y="33"/>
                      <a:pt x="6" y="22"/>
                      <a:pt x="4" y="19"/>
                    </a:cubicBezTo>
                    <a:cubicBezTo>
                      <a:pt x="6" y="16"/>
                      <a:pt x="16" y="6"/>
                      <a:pt x="27" y="4"/>
                    </a:cubicBezTo>
                    <a:cubicBezTo>
                      <a:pt x="24" y="5"/>
                      <a:pt x="21" y="7"/>
                      <a:pt x="19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3" y="7"/>
                      <a:pt x="27" y="5"/>
                      <a:pt x="31" y="5"/>
                    </a:cubicBezTo>
                    <a:cubicBezTo>
                      <a:pt x="39" y="5"/>
                      <a:pt x="45" y="11"/>
                      <a:pt x="45" y="19"/>
                    </a:cubicBezTo>
                    <a:cubicBezTo>
                      <a:pt x="45" y="27"/>
                      <a:pt x="39" y="33"/>
                      <a:pt x="31" y="33"/>
                    </a:cubicBezTo>
                    <a:cubicBezTo>
                      <a:pt x="24" y="33"/>
                      <a:pt x="18" y="27"/>
                      <a:pt x="18" y="19"/>
                    </a:cubicBezTo>
                    <a:close/>
                    <a:moveTo>
                      <a:pt x="36" y="34"/>
                    </a:moveTo>
                    <a:cubicBezTo>
                      <a:pt x="42" y="32"/>
                      <a:pt x="47" y="26"/>
                      <a:pt x="47" y="19"/>
                    </a:cubicBezTo>
                    <a:cubicBezTo>
                      <a:pt x="47" y="12"/>
                      <a:pt x="43" y="7"/>
                      <a:pt x="38" y="4"/>
                    </a:cubicBezTo>
                    <a:cubicBezTo>
                      <a:pt x="47" y="8"/>
                      <a:pt x="53" y="17"/>
                      <a:pt x="55" y="19"/>
                    </a:cubicBezTo>
                    <a:cubicBezTo>
                      <a:pt x="53" y="22"/>
                      <a:pt x="47" y="32"/>
                      <a:pt x="36" y="34"/>
                    </a:cubicBezTo>
                    <a:close/>
                    <a:moveTo>
                      <a:pt x="40" y="19"/>
                    </a:moveTo>
                    <a:cubicBezTo>
                      <a:pt x="40" y="24"/>
                      <a:pt x="36" y="28"/>
                      <a:pt x="31" y="28"/>
                    </a:cubicBezTo>
                    <a:cubicBezTo>
                      <a:pt x="27" y="28"/>
                      <a:pt x="23" y="24"/>
                      <a:pt x="23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2"/>
                      <a:pt x="29" y="10"/>
                      <a:pt x="31" y="10"/>
                    </a:cubicBezTo>
                    <a:cubicBezTo>
                      <a:pt x="36" y="10"/>
                      <a:pt x="40" y="14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53" name="Group 194"/>
            <p:cNvGrpSpPr/>
            <p:nvPr/>
          </p:nvGrpSpPr>
          <p:grpSpPr>
            <a:xfrm>
              <a:off x="1912574" y="2348909"/>
              <a:ext cx="1421147" cy="1421147"/>
              <a:chOff x="1912574" y="2348909"/>
              <a:chExt cx="1421147" cy="1421147"/>
            </a:xfrm>
          </p:grpSpPr>
          <p:sp>
            <p:nvSpPr>
              <p:cNvPr id="187" name="Oval 120"/>
              <p:cNvSpPr/>
              <p:nvPr/>
            </p:nvSpPr>
            <p:spPr>
              <a:xfrm>
                <a:off x="1912574" y="2348909"/>
                <a:ext cx="1421147" cy="1421147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8" name="Freeform 9"/>
              <p:cNvSpPr>
                <a:spLocks noEditPoints="1"/>
              </p:cNvSpPr>
              <p:nvPr/>
            </p:nvSpPr>
            <p:spPr bwMode="auto">
              <a:xfrm>
                <a:off x="2333570" y="2769908"/>
                <a:ext cx="579147" cy="579147"/>
              </a:xfrm>
              <a:custGeom>
                <a:avLst/>
                <a:gdLst>
                  <a:gd name="T0" fmla="*/ 70 w 73"/>
                  <a:gd name="T1" fmla="*/ 33 h 73"/>
                  <a:gd name="T2" fmla="*/ 63 w 73"/>
                  <a:gd name="T3" fmla="*/ 35 h 73"/>
                  <a:gd name="T4" fmla="*/ 38 w 73"/>
                  <a:gd name="T5" fmla="*/ 3 h 73"/>
                  <a:gd name="T6" fmla="*/ 42 w 73"/>
                  <a:gd name="T7" fmla="*/ 2 h 73"/>
                  <a:gd name="T8" fmla="*/ 33 w 73"/>
                  <a:gd name="T9" fmla="*/ 0 h 73"/>
                  <a:gd name="T10" fmla="*/ 33 w 73"/>
                  <a:gd name="T11" fmla="*/ 3 h 73"/>
                  <a:gd name="T12" fmla="*/ 35 w 73"/>
                  <a:gd name="T13" fmla="*/ 10 h 73"/>
                  <a:gd name="T14" fmla="*/ 3 w 73"/>
                  <a:gd name="T15" fmla="*/ 35 h 73"/>
                  <a:gd name="T16" fmla="*/ 2 w 73"/>
                  <a:gd name="T17" fmla="*/ 31 h 73"/>
                  <a:gd name="T18" fmla="*/ 0 w 73"/>
                  <a:gd name="T19" fmla="*/ 40 h 73"/>
                  <a:gd name="T20" fmla="*/ 3 w 73"/>
                  <a:gd name="T21" fmla="*/ 40 h 73"/>
                  <a:gd name="T22" fmla="*/ 10 w 73"/>
                  <a:gd name="T23" fmla="*/ 38 h 73"/>
                  <a:gd name="T24" fmla="*/ 35 w 73"/>
                  <a:gd name="T25" fmla="*/ 70 h 73"/>
                  <a:gd name="T26" fmla="*/ 31 w 73"/>
                  <a:gd name="T27" fmla="*/ 71 h 73"/>
                  <a:gd name="T28" fmla="*/ 40 w 73"/>
                  <a:gd name="T29" fmla="*/ 73 h 73"/>
                  <a:gd name="T30" fmla="*/ 40 w 73"/>
                  <a:gd name="T31" fmla="*/ 70 h 73"/>
                  <a:gd name="T32" fmla="*/ 38 w 73"/>
                  <a:gd name="T33" fmla="*/ 63 h 73"/>
                  <a:gd name="T34" fmla="*/ 70 w 73"/>
                  <a:gd name="T35" fmla="*/ 38 h 73"/>
                  <a:gd name="T36" fmla="*/ 71 w 73"/>
                  <a:gd name="T37" fmla="*/ 42 h 73"/>
                  <a:gd name="T38" fmla="*/ 73 w 73"/>
                  <a:gd name="T39" fmla="*/ 33 h 73"/>
                  <a:gd name="T40" fmla="*/ 60 w 73"/>
                  <a:gd name="T41" fmla="*/ 35 h 73"/>
                  <a:gd name="T42" fmla="*/ 38 w 73"/>
                  <a:gd name="T43" fmla="*/ 18 h 73"/>
                  <a:gd name="T44" fmla="*/ 60 w 73"/>
                  <a:gd name="T45" fmla="*/ 35 h 73"/>
                  <a:gd name="T46" fmla="*/ 31 w 73"/>
                  <a:gd name="T47" fmla="*/ 35 h 73"/>
                  <a:gd name="T48" fmla="*/ 35 w 73"/>
                  <a:gd name="T49" fmla="*/ 27 h 73"/>
                  <a:gd name="T50" fmla="*/ 31 w 73"/>
                  <a:gd name="T51" fmla="*/ 38 h 73"/>
                  <a:gd name="T52" fmla="*/ 35 w 73"/>
                  <a:gd name="T53" fmla="*/ 46 h 73"/>
                  <a:gd name="T54" fmla="*/ 31 w 73"/>
                  <a:gd name="T55" fmla="*/ 38 h 73"/>
                  <a:gd name="T56" fmla="*/ 42 w 73"/>
                  <a:gd name="T57" fmla="*/ 38 h 73"/>
                  <a:gd name="T58" fmla="*/ 38 w 73"/>
                  <a:gd name="T59" fmla="*/ 46 h 73"/>
                  <a:gd name="T60" fmla="*/ 42 w 73"/>
                  <a:gd name="T61" fmla="*/ 35 h 73"/>
                  <a:gd name="T62" fmla="*/ 38 w 73"/>
                  <a:gd name="T63" fmla="*/ 27 h 73"/>
                  <a:gd name="T64" fmla="*/ 42 w 73"/>
                  <a:gd name="T65" fmla="*/ 35 h 73"/>
                  <a:gd name="T66" fmla="*/ 25 w 73"/>
                  <a:gd name="T67" fmla="*/ 35 h 73"/>
                  <a:gd name="T68" fmla="*/ 35 w 73"/>
                  <a:gd name="T69" fmla="*/ 20 h 73"/>
                  <a:gd name="T70" fmla="*/ 25 w 73"/>
                  <a:gd name="T71" fmla="*/ 38 h 73"/>
                  <a:gd name="T72" fmla="*/ 35 w 73"/>
                  <a:gd name="T73" fmla="*/ 53 h 73"/>
                  <a:gd name="T74" fmla="*/ 25 w 73"/>
                  <a:gd name="T75" fmla="*/ 38 h 73"/>
                  <a:gd name="T76" fmla="*/ 48 w 73"/>
                  <a:gd name="T77" fmla="*/ 38 h 73"/>
                  <a:gd name="T78" fmla="*/ 38 w 73"/>
                  <a:gd name="T79" fmla="*/ 53 h 73"/>
                  <a:gd name="T80" fmla="*/ 48 w 73"/>
                  <a:gd name="T81" fmla="*/ 35 h 73"/>
                  <a:gd name="T82" fmla="*/ 38 w 73"/>
                  <a:gd name="T83" fmla="*/ 20 h 73"/>
                  <a:gd name="T84" fmla="*/ 48 w 73"/>
                  <a:gd name="T85" fmla="*/ 35 h 73"/>
                  <a:gd name="T86" fmla="*/ 35 w 73"/>
                  <a:gd name="T87" fmla="*/ 18 h 73"/>
                  <a:gd name="T88" fmla="*/ 13 w 73"/>
                  <a:gd name="T89" fmla="*/ 35 h 73"/>
                  <a:gd name="T90" fmla="*/ 13 w 73"/>
                  <a:gd name="T91" fmla="*/ 38 h 73"/>
                  <a:gd name="T92" fmla="*/ 35 w 73"/>
                  <a:gd name="T93" fmla="*/ 55 h 73"/>
                  <a:gd name="T94" fmla="*/ 13 w 73"/>
                  <a:gd name="T95" fmla="*/ 38 h 73"/>
                  <a:gd name="T96" fmla="*/ 38 w 73"/>
                  <a:gd name="T97" fmla="*/ 55 h 73"/>
                  <a:gd name="T98" fmla="*/ 60 w 73"/>
                  <a:gd name="T99" fmla="*/ 3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3" h="73">
                    <a:moveTo>
                      <a:pt x="71" y="31"/>
                    </a:moveTo>
                    <a:cubicBezTo>
                      <a:pt x="70" y="31"/>
                      <a:pt x="70" y="32"/>
                      <a:pt x="70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62" y="21"/>
                      <a:pt x="52" y="10"/>
                      <a:pt x="38" y="10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3"/>
                      <a:pt x="42" y="3"/>
                      <a:pt x="42" y="2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3"/>
                      <a:pt x="32" y="3"/>
                      <a:pt x="33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21" y="10"/>
                      <a:pt x="10" y="21"/>
                      <a:pt x="10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3" y="31"/>
                      <a:pt x="2" y="31"/>
                    </a:cubicBezTo>
                    <a:cubicBezTo>
                      <a:pt x="1" y="31"/>
                      <a:pt x="0" y="32"/>
                      <a:pt x="0" y="3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1" y="42"/>
                      <a:pt x="2" y="42"/>
                    </a:cubicBezTo>
                    <a:cubicBezTo>
                      <a:pt x="3" y="42"/>
                      <a:pt x="3" y="41"/>
                      <a:pt x="3" y="40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52"/>
                      <a:pt x="21" y="62"/>
                      <a:pt x="35" y="63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2" y="70"/>
                      <a:pt x="31" y="70"/>
                      <a:pt x="31" y="71"/>
                    </a:cubicBezTo>
                    <a:cubicBezTo>
                      <a:pt x="31" y="72"/>
                      <a:pt x="32" y="73"/>
                      <a:pt x="33" y="73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2" y="72"/>
                      <a:pt x="42" y="71"/>
                    </a:cubicBezTo>
                    <a:cubicBezTo>
                      <a:pt x="42" y="70"/>
                      <a:pt x="41" y="70"/>
                      <a:pt x="40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52" y="62"/>
                      <a:pt x="62" y="52"/>
                      <a:pt x="63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1"/>
                      <a:pt x="70" y="42"/>
                      <a:pt x="71" y="42"/>
                    </a:cubicBezTo>
                    <a:cubicBezTo>
                      <a:pt x="72" y="42"/>
                      <a:pt x="73" y="41"/>
                      <a:pt x="73" y="40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2"/>
                      <a:pt x="72" y="31"/>
                      <a:pt x="71" y="31"/>
                    </a:cubicBezTo>
                    <a:close/>
                    <a:moveTo>
                      <a:pt x="60" y="35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26"/>
                      <a:pt x="47" y="18"/>
                      <a:pt x="38" y="18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50" y="13"/>
                      <a:pt x="59" y="23"/>
                      <a:pt x="60" y="35"/>
                    </a:cubicBezTo>
                    <a:close/>
                    <a:moveTo>
                      <a:pt x="35" y="31"/>
                    </a:moveTo>
                    <a:cubicBezTo>
                      <a:pt x="33" y="31"/>
                      <a:pt x="31" y="33"/>
                      <a:pt x="31" y="35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8" y="31"/>
                      <a:pt x="31" y="27"/>
                      <a:pt x="35" y="27"/>
                    </a:cubicBezTo>
                    <a:lnTo>
                      <a:pt x="35" y="31"/>
                    </a:lnTo>
                    <a:close/>
                    <a:moveTo>
                      <a:pt x="31" y="38"/>
                    </a:moveTo>
                    <a:cubicBezTo>
                      <a:pt x="31" y="40"/>
                      <a:pt x="33" y="42"/>
                      <a:pt x="35" y="42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1" y="45"/>
                      <a:pt x="28" y="42"/>
                      <a:pt x="27" y="38"/>
                    </a:cubicBezTo>
                    <a:lnTo>
                      <a:pt x="31" y="38"/>
                    </a:lnTo>
                    <a:close/>
                    <a:moveTo>
                      <a:pt x="38" y="42"/>
                    </a:moveTo>
                    <a:cubicBezTo>
                      <a:pt x="40" y="42"/>
                      <a:pt x="42" y="40"/>
                      <a:pt x="42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5" y="42"/>
                      <a:pt x="42" y="45"/>
                      <a:pt x="38" y="46"/>
                    </a:cubicBezTo>
                    <a:lnTo>
                      <a:pt x="38" y="42"/>
                    </a:lnTo>
                    <a:close/>
                    <a:moveTo>
                      <a:pt x="42" y="35"/>
                    </a:moveTo>
                    <a:cubicBezTo>
                      <a:pt x="42" y="33"/>
                      <a:pt x="40" y="31"/>
                      <a:pt x="38" y="31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42" y="27"/>
                      <a:pt x="45" y="31"/>
                      <a:pt x="46" y="35"/>
                    </a:cubicBezTo>
                    <a:lnTo>
                      <a:pt x="42" y="35"/>
                    </a:lnTo>
                    <a:close/>
                    <a:moveTo>
                      <a:pt x="35" y="25"/>
                    </a:moveTo>
                    <a:cubicBezTo>
                      <a:pt x="30" y="26"/>
                      <a:pt x="26" y="30"/>
                      <a:pt x="25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27"/>
                      <a:pt x="27" y="20"/>
                      <a:pt x="35" y="20"/>
                    </a:cubicBezTo>
                    <a:lnTo>
                      <a:pt x="35" y="25"/>
                    </a:lnTo>
                    <a:close/>
                    <a:moveTo>
                      <a:pt x="25" y="38"/>
                    </a:moveTo>
                    <a:cubicBezTo>
                      <a:pt x="26" y="43"/>
                      <a:pt x="30" y="47"/>
                      <a:pt x="35" y="48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27" y="53"/>
                      <a:pt x="20" y="46"/>
                      <a:pt x="20" y="38"/>
                    </a:cubicBezTo>
                    <a:lnTo>
                      <a:pt x="25" y="38"/>
                    </a:lnTo>
                    <a:close/>
                    <a:moveTo>
                      <a:pt x="38" y="48"/>
                    </a:moveTo>
                    <a:cubicBezTo>
                      <a:pt x="43" y="47"/>
                      <a:pt x="47" y="43"/>
                      <a:pt x="48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46"/>
                      <a:pt x="46" y="53"/>
                      <a:pt x="38" y="53"/>
                    </a:cubicBezTo>
                    <a:lnTo>
                      <a:pt x="38" y="48"/>
                    </a:lnTo>
                    <a:close/>
                    <a:moveTo>
                      <a:pt x="48" y="35"/>
                    </a:moveTo>
                    <a:cubicBezTo>
                      <a:pt x="47" y="30"/>
                      <a:pt x="43" y="26"/>
                      <a:pt x="38" y="25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6" y="20"/>
                      <a:pt x="53" y="27"/>
                      <a:pt x="53" y="35"/>
                    </a:cubicBezTo>
                    <a:lnTo>
                      <a:pt x="48" y="35"/>
                    </a:lnTo>
                    <a:close/>
                    <a:moveTo>
                      <a:pt x="35" y="13"/>
                    </a:moveTo>
                    <a:cubicBezTo>
                      <a:pt x="35" y="18"/>
                      <a:pt x="35" y="18"/>
                      <a:pt x="35" y="18"/>
                    </a:cubicBezTo>
                    <a:cubicBezTo>
                      <a:pt x="26" y="18"/>
                      <a:pt x="18" y="26"/>
                      <a:pt x="18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23"/>
                      <a:pt x="23" y="13"/>
                      <a:pt x="35" y="13"/>
                    </a:cubicBezTo>
                    <a:close/>
                    <a:moveTo>
                      <a:pt x="13" y="38"/>
                    </a:move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47"/>
                      <a:pt x="26" y="55"/>
                      <a:pt x="35" y="55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23" y="59"/>
                      <a:pt x="13" y="50"/>
                      <a:pt x="13" y="38"/>
                    </a:cubicBezTo>
                    <a:close/>
                    <a:moveTo>
                      <a:pt x="38" y="60"/>
                    </a:moveTo>
                    <a:cubicBezTo>
                      <a:pt x="38" y="55"/>
                      <a:pt x="38" y="55"/>
                      <a:pt x="38" y="55"/>
                    </a:cubicBezTo>
                    <a:cubicBezTo>
                      <a:pt x="47" y="55"/>
                      <a:pt x="55" y="47"/>
                      <a:pt x="55" y="38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59" y="50"/>
                      <a:pt x="50" y="59"/>
                      <a:pt x="38" y="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54" name="Group 191"/>
            <p:cNvGrpSpPr/>
            <p:nvPr/>
          </p:nvGrpSpPr>
          <p:grpSpPr>
            <a:xfrm>
              <a:off x="1434741" y="1871077"/>
              <a:ext cx="955664" cy="955664"/>
              <a:chOff x="1434741" y="1871077"/>
              <a:chExt cx="955664" cy="955664"/>
            </a:xfrm>
          </p:grpSpPr>
          <p:sp>
            <p:nvSpPr>
              <p:cNvPr id="185" name="Oval 122"/>
              <p:cNvSpPr/>
              <p:nvPr/>
            </p:nvSpPr>
            <p:spPr>
              <a:xfrm>
                <a:off x="1434741" y="1871077"/>
                <a:ext cx="955664" cy="955664"/>
              </a:xfrm>
              <a:prstGeom prst="ellipse">
                <a:avLst/>
              </a:prstGeom>
              <a:solidFill>
                <a:schemeClr val="accent2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Freeform 5"/>
              <p:cNvSpPr>
                <a:spLocks noEditPoints="1"/>
              </p:cNvSpPr>
              <p:nvPr/>
            </p:nvSpPr>
            <p:spPr bwMode="auto">
              <a:xfrm>
                <a:off x="1726681" y="2183727"/>
                <a:ext cx="371780" cy="330364"/>
              </a:xfrm>
              <a:custGeom>
                <a:avLst/>
                <a:gdLst>
                  <a:gd name="T0" fmla="*/ 25 w 77"/>
                  <a:gd name="T1" fmla="*/ 23 h 68"/>
                  <a:gd name="T2" fmla="*/ 28 w 77"/>
                  <a:gd name="T3" fmla="*/ 28 h 68"/>
                  <a:gd name="T4" fmla="*/ 31 w 77"/>
                  <a:gd name="T5" fmla="*/ 31 h 68"/>
                  <a:gd name="T6" fmla="*/ 37 w 77"/>
                  <a:gd name="T7" fmla="*/ 32 h 68"/>
                  <a:gd name="T8" fmla="*/ 42 w 77"/>
                  <a:gd name="T9" fmla="*/ 33 h 68"/>
                  <a:gd name="T10" fmla="*/ 46 w 77"/>
                  <a:gd name="T11" fmla="*/ 30 h 68"/>
                  <a:gd name="T12" fmla="*/ 51 w 77"/>
                  <a:gd name="T13" fmla="*/ 28 h 68"/>
                  <a:gd name="T14" fmla="*/ 52 w 77"/>
                  <a:gd name="T15" fmla="*/ 21 h 68"/>
                  <a:gd name="T16" fmla="*/ 55 w 77"/>
                  <a:gd name="T17" fmla="*/ 16 h 68"/>
                  <a:gd name="T18" fmla="*/ 52 w 77"/>
                  <a:gd name="T19" fmla="*/ 12 h 68"/>
                  <a:gd name="T20" fmla="*/ 51 w 77"/>
                  <a:gd name="T21" fmla="*/ 5 h 68"/>
                  <a:gd name="T22" fmla="*/ 46 w 77"/>
                  <a:gd name="T23" fmla="*/ 3 h 68"/>
                  <a:gd name="T24" fmla="*/ 41 w 77"/>
                  <a:gd name="T25" fmla="*/ 0 h 68"/>
                  <a:gd name="T26" fmla="*/ 37 w 77"/>
                  <a:gd name="T27" fmla="*/ 0 h 68"/>
                  <a:gd name="T28" fmla="*/ 31 w 77"/>
                  <a:gd name="T29" fmla="*/ 3 h 68"/>
                  <a:gd name="T30" fmla="*/ 27 w 77"/>
                  <a:gd name="T31" fmla="*/ 5 h 68"/>
                  <a:gd name="T32" fmla="*/ 26 w 77"/>
                  <a:gd name="T33" fmla="*/ 12 h 68"/>
                  <a:gd name="T34" fmla="*/ 22 w 77"/>
                  <a:gd name="T35" fmla="*/ 16 h 68"/>
                  <a:gd name="T36" fmla="*/ 28 w 77"/>
                  <a:gd name="T37" fmla="*/ 13 h 68"/>
                  <a:gd name="T38" fmla="*/ 33 w 77"/>
                  <a:gd name="T39" fmla="*/ 3 h 68"/>
                  <a:gd name="T40" fmla="*/ 44 w 77"/>
                  <a:gd name="T41" fmla="*/ 3 h 68"/>
                  <a:gd name="T42" fmla="*/ 50 w 77"/>
                  <a:gd name="T43" fmla="*/ 13 h 68"/>
                  <a:gd name="T44" fmla="*/ 50 w 77"/>
                  <a:gd name="T45" fmla="*/ 20 h 68"/>
                  <a:gd name="T46" fmla="*/ 44 w 77"/>
                  <a:gd name="T47" fmla="*/ 30 h 68"/>
                  <a:gd name="T48" fmla="*/ 33 w 77"/>
                  <a:gd name="T49" fmla="*/ 30 h 68"/>
                  <a:gd name="T50" fmla="*/ 28 w 77"/>
                  <a:gd name="T51" fmla="*/ 20 h 68"/>
                  <a:gd name="T52" fmla="*/ 38 w 77"/>
                  <a:gd name="T53" fmla="*/ 25 h 68"/>
                  <a:gd name="T54" fmla="*/ 38 w 77"/>
                  <a:gd name="T55" fmla="*/ 25 h 68"/>
                  <a:gd name="T56" fmla="*/ 32 w 77"/>
                  <a:gd name="T57" fmla="*/ 16 h 68"/>
                  <a:gd name="T58" fmla="*/ 42 w 77"/>
                  <a:gd name="T59" fmla="*/ 16 h 68"/>
                  <a:gd name="T60" fmla="*/ 64 w 77"/>
                  <a:gd name="T61" fmla="*/ 28 h 68"/>
                  <a:gd name="T62" fmla="*/ 50 w 77"/>
                  <a:gd name="T63" fmla="*/ 29 h 68"/>
                  <a:gd name="T64" fmla="*/ 47 w 77"/>
                  <a:gd name="T65" fmla="*/ 31 h 68"/>
                  <a:gd name="T66" fmla="*/ 19 w 77"/>
                  <a:gd name="T67" fmla="*/ 40 h 68"/>
                  <a:gd name="T68" fmla="*/ 30 w 77"/>
                  <a:gd name="T69" fmla="*/ 29 h 68"/>
                  <a:gd name="T70" fmla="*/ 27 w 77"/>
                  <a:gd name="T71" fmla="*/ 29 h 68"/>
                  <a:gd name="T72" fmla="*/ 0 w 77"/>
                  <a:gd name="T73" fmla="*/ 44 h 68"/>
                  <a:gd name="T74" fmla="*/ 8 w 77"/>
                  <a:gd name="T75" fmla="*/ 53 h 68"/>
                  <a:gd name="T76" fmla="*/ 14 w 77"/>
                  <a:gd name="T77" fmla="*/ 66 h 68"/>
                  <a:gd name="T78" fmla="*/ 64 w 77"/>
                  <a:gd name="T79" fmla="*/ 57 h 68"/>
                  <a:gd name="T80" fmla="*/ 77 w 77"/>
                  <a:gd name="T81" fmla="*/ 35 h 68"/>
                  <a:gd name="T82" fmla="*/ 28 w 77"/>
                  <a:gd name="T83" fmla="*/ 32 h 68"/>
                  <a:gd name="T84" fmla="*/ 16 w 77"/>
                  <a:gd name="T85" fmla="*/ 42 h 68"/>
                  <a:gd name="T86" fmla="*/ 11 w 77"/>
                  <a:gd name="T87" fmla="*/ 53 h 68"/>
                  <a:gd name="T88" fmla="*/ 39 w 77"/>
                  <a:gd name="T89" fmla="*/ 55 h 68"/>
                  <a:gd name="T90" fmla="*/ 62 w 77"/>
                  <a:gd name="T91" fmla="*/ 55 h 68"/>
                  <a:gd name="T92" fmla="*/ 58 w 77"/>
                  <a:gd name="T93" fmla="*/ 47 h 68"/>
                  <a:gd name="T94" fmla="*/ 58 w 77"/>
                  <a:gd name="T95" fmla="*/ 45 h 68"/>
                  <a:gd name="T96" fmla="*/ 72 w 77"/>
                  <a:gd name="T97" fmla="*/ 3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7" h="68">
                    <a:moveTo>
                      <a:pt x="23" y="19"/>
                    </a:moveTo>
                    <a:cubicBezTo>
                      <a:pt x="23" y="20"/>
                      <a:pt x="23" y="20"/>
                      <a:pt x="24" y="20"/>
                    </a:cubicBezTo>
                    <a:cubicBezTo>
                      <a:pt x="25" y="19"/>
                      <a:pt x="25" y="20"/>
                      <a:pt x="26" y="21"/>
                    </a:cubicBezTo>
                    <a:cubicBezTo>
                      <a:pt x="26" y="22"/>
                      <a:pt x="26" y="23"/>
                      <a:pt x="25" y="23"/>
                    </a:cubicBezTo>
                    <a:cubicBezTo>
                      <a:pt x="24" y="23"/>
                      <a:pt x="24" y="23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6"/>
                      <a:pt x="26" y="27"/>
                      <a:pt x="27" y="28"/>
                    </a:cubicBezTo>
                    <a:cubicBezTo>
                      <a:pt x="27" y="28"/>
                      <a:pt x="27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7"/>
                      <a:pt x="30" y="27"/>
                      <a:pt x="31" y="28"/>
                    </a:cubicBezTo>
                    <a:cubicBezTo>
                      <a:pt x="32" y="28"/>
                      <a:pt x="32" y="29"/>
                      <a:pt x="31" y="30"/>
                    </a:cubicBezTo>
                    <a:cubicBezTo>
                      <a:pt x="31" y="30"/>
                      <a:pt x="31" y="30"/>
                      <a:pt x="31" y="31"/>
                    </a:cubicBezTo>
                    <a:cubicBezTo>
                      <a:pt x="31" y="31"/>
                      <a:pt x="31" y="31"/>
                      <a:pt x="32" y="31"/>
                    </a:cubicBezTo>
                    <a:cubicBezTo>
                      <a:pt x="33" y="32"/>
                      <a:pt x="34" y="32"/>
                      <a:pt x="36" y="33"/>
                    </a:cubicBezTo>
                    <a:cubicBezTo>
                      <a:pt x="36" y="33"/>
                      <a:pt x="36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1"/>
                      <a:pt x="38" y="30"/>
                      <a:pt x="39" y="30"/>
                    </a:cubicBezTo>
                    <a:cubicBezTo>
                      <a:pt x="40" y="30"/>
                      <a:pt x="41" y="31"/>
                      <a:pt x="41" y="32"/>
                    </a:cubicBezTo>
                    <a:cubicBezTo>
                      <a:pt x="41" y="32"/>
                      <a:pt x="41" y="32"/>
                      <a:pt x="41" y="33"/>
                    </a:cubicBezTo>
                    <a:cubicBezTo>
                      <a:pt x="41" y="33"/>
                      <a:pt x="41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3" y="32"/>
                      <a:pt x="45" y="32"/>
                      <a:pt x="46" y="31"/>
                    </a:cubicBezTo>
                    <a:cubicBezTo>
                      <a:pt x="46" y="31"/>
                      <a:pt x="46" y="31"/>
                      <a:pt x="47" y="31"/>
                    </a:cubicBezTo>
                    <a:cubicBezTo>
                      <a:pt x="47" y="30"/>
                      <a:pt x="47" y="30"/>
                      <a:pt x="46" y="30"/>
                    </a:cubicBezTo>
                    <a:cubicBezTo>
                      <a:pt x="46" y="29"/>
                      <a:pt x="46" y="28"/>
                      <a:pt x="47" y="28"/>
                    </a:cubicBezTo>
                    <a:cubicBezTo>
                      <a:pt x="48" y="27"/>
                      <a:pt x="49" y="27"/>
                      <a:pt x="49" y="28"/>
                    </a:cubicBezTo>
                    <a:cubicBezTo>
                      <a:pt x="49" y="28"/>
                      <a:pt x="50" y="28"/>
                      <a:pt x="50" y="28"/>
                    </a:cubicBezTo>
                    <a:cubicBezTo>
                      <a:pt x="50" y="28"/>
                      <a:pt x="51" y="28"/>
                      <a:pt x="51" y="28"/>
                    </a:cubicBezTo>
                    <a:cubicBezTo>
                      <a:pt x="52" y="27"/>
                      <a:pt x="53" y="26"/>
                      <a:pt x="53" y="24"/>
                    </a:cubicBezTo>
                    <a:cubicBezTo>
                      <a:pt x="54" y="24"/>
                      <a:pt x="54" y="24"/>
                      <a:pt x="53" y="24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2" y="23"/>
                      <a:pt x="52" y="22"/>
                      <a:pt x="52" y="21"/>
                    </a:cubicBezTo>
                    <a:cubicBezTo>
                      <a:pt x="52" y="20"/>
                      <a:pt x="53" y="19"/>
                      <a:pt x="54" y="20"/>
                    </a:cubicBezTo>
                    <a:cubicBezTo>
                      <a:pt x="54" y="20"/>
                      <a:pt x="55" y="20"/>
                      <a:pt x="55" y="19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5" y="18"/>
                      <a:pt x="55" y="17"/>
                      <a:pt x="55" y="16"/>
                    </a:cubicBezTo>
                    <a:cubicBezTo>
                      <a:pt x="55" y="16"/>
                      <a:pt x="55" y="15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3"/>
                      <a:pt x="54" y="13"/>
                      <a:pt x="54" y="13"/>
                    </a:cubicBezTo>
                    <a:cubicBezTo>
                      <a:pt x="53" y="14"/>
                      <a:pt x="52" y="13"/>
                      <a:pt x="52" y="12"/>
                    </a:cubicBezTo>
                    <a:cubicBezTo>
                      <a:pt x="52" y="11"/>
                      <a:pt x="52" y="10"/>
                      <a:pt x="53" y="10"/>
                    </a:cubicBezTo>
                    <a:cubicBezTo>
                      <a:pt x="53" y="10"/>
                      <a:pt x="53" y="10"/>
                      <a:pt x="53" y="9"/>
                    </a:cubicBezTo>
                    <a:cubicBezTo>
                      <a:pt x="54" y="9"/>
                      <a:pt x="54" y="9"/>
                      <a:pt x="53" y="9"/>
                    </a:cubicBezTo>
                    <a:cubicBezTo>
                      <a:pt x="53" y="7"/>
                      <a:pt x="52" y="6"/>
                      <a:pt x="51" y="5"/>
                    </a:cubicBezTo>
                    <a:cubicBezTo>
                      <a:pt x="51" y="5"/>
                      <a:pt x="50" y="5"/>
                      <a:pt x="50" y="5"/>
                    </a:cubicBezTo>
                    <a:cubicBezTo>
                      <a:pt x="50" y="5"/>
                      <a:pt x="49" y="5"/>
                      <a:pt x="49" y="5"/>
                    </a:cubicBezTo>
                    <a:cubicBezTo>
                      <a:pt x="49" y="6"/>
                      <a:pt x="48" y="6"/>
                      <a:pt x="47" y="5"/>
                    </a:cubicBezTo>
                    <a:cubicBezTo>
                      <a:pt x="46" y="5"/>
                      <a:pt x="46" y="4"/>
                      <a:pt x="46" y="3"/>
                    </a:cubicBezTo>
                    <a:cubicBezTo>
                      <a:pt x="47" y="3"/>
                      <a:pt x="47" y="2"/>
                      <a:pt x="47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3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2"/>
                      <a:pt x="40" y="3"/>
                      <a:pt x="39" y="3"/>
                    </a:cubicBezTo>
                    <a:cubicBezTo>
                      <a:pt x="38" y="3"/>
                      <a:pt x="37" y="2"/>
                      <a:pt x="37" y="1"/>
                    </a:cubicBezTo>
                    <a:cubicBezTo>
                      <a:pt x="37" y="1"/>
                      <a:pt x="37" y="1"/>
                      <a:pt x="3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3" y="1"/>
                      <a:pt x="32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3"/>
                    </a:cubicBezTo>
                    <a:cubicBezTo>
                      <a:pt x="32" y="4"/>
                      <a:pt x="32" y="5"/>
                      <a:pt x="31" y="5"/>
                    </a:cubicBezTo>
                    <a:cubicBezTo>
                      <a:pt x="30" y="6"/>
                      <a:pt x="29" y="6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6"/>
                      <a:pt x="25" y="7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0"/>
                      <a:pt x="24" y="10"/>
                      <a:pt x="25" y="10"/>
                    </a:cubicBezTo>
                    <a:cubicBezTo>
                      <a:pt x="26" y="10"/>
                      <a:pt x="26" y="11"/>
                      <a:pt x="26" y="12"/>
                    </a:cubicBezTo>
                    <a:cubicBezTo>
                      <a:pt x="25" y="13"/>
                      <a:pt x="25" y="14"/>
                      <a:pt x="24" y="13"/>
                    </a:cubicBezTo>
                    <a:cubicBezTo>
                      <a:pt x="23" y="13"/>
                      <a:pt x="23" y="13"/>
                      <a:pt x="23" y="14"/>
                    </a:cubicBezTo>
                    <a:cubicBezTo>
                      <a:pt x="23" y="14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6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lose/>
                    <a:moveTo>
                      <a:pt x="24" y="15"/>
                    </a:moveTo>
                    <a:cubicBezTo>
                      <a:pt x="26" y="15"/>
                      <a:pt x="27" y="14"/>
                      <a:pt x="28" y="13"/>
                    </a:cubicBezTo>
                    <a:cubicBezTo>
                      <a:pt x="28" y="11"/>
                      <a:pt x="28" y="10"/>
                      <a:pt x="26" y="9"/>
                    </a:cubicBezTo>
                    <a:cubicBezTo>
                      <a:pt x="27" y="8"/>
                      <a:pt x="27" y="8"/>
                      <a:pt x="28" y="7"/>
                    </a:cubicBezTo>
                    <a:cubicBezTo>
                      <a:pt x="29" y="8"/>
                      <a:pt x="31" y="8"/>
                      <a:pt x="32" y="7"/>
                    </a:cubicBezTo>
                    <a:cubicBezTo>
                      <a:pt x="33" y="6"/>
                      <a:pt x="34" y="4"/>
                      <a:pt x="33" y="3"/>
                    </a:cubicBezTo>
                    <a:cubicBezTo>
                      <a:pt x="34" y="3"/>
                      <a:pt x="35" y="3"/>
                      <a:pt x="35" y="2"/>
                    </a:cubicBezTo>
                    <a:cubicBezTo>
                      <a:pt x="36" y="4"/>
                      <a:pt x="37" y="5"/>
                      <a:pt x="39" y="5"/>
                    </a:cubicBezTo>
                    <a:cubicBezTo>
                      <a:pt x="40" y="5"/>
                      <a:pt x="42" y="4"/>
                      <a:pt x="42" y="2"/>
                    </a:cubicBezTo>
                    <a:cubicBezTo>
                      <a:pt x="43" y="3"/>
                      <a:pt x="44" y="3"/>
                      <a:pt x="44" y="3"/>
                    </a:cubicBezTo>
                    <a:cubicBezTo>
                      <a:pt x="44" y="4"/>
                      <a:pt x="44" y="6"/>
                      <a:pt x="46" y="7"/>
                    </a:cubicBezTo>
                    <a:cubicBezTo>
                      <a:pt x="47" y="8"/>
                      <a:pt x="49" y="8"/>
                      <a:pt x="50" y="7"/>
                    </a:cubicBezTo>
                    <a:cubicBezTo>
                      <a:pt x="50" y="8"/>
                      <a:pt x="51" y="8"/>
                      <a:pt x="51" y="9"/>
                    </a:cubicBezTo>
                    <a:cubicBezTo>
                      <a:pt x="50" y="10"/>
                      <a:pt x="49" y="11"/>
                      <a:pt x="50" y="13"/>
                    </a:cubicBezTo>
                    <a:cubicBezTo>
                      <a:pt x="50" y="14"/>
                      <a:pt x="52" y="15"/>
                      <a:pt x="53" y="15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8"/>
                      <a:pt x="50" y="19"/>
                      <a:pt x="50" y="20"/>
                    </a:cubicBezTo>
                    <a:cubicBezTo>
                      <a:pt x="49" y="22"/>
                      <a:pt x="50" y="23"/>
                      <a:pt x="51" y="24"/>
                    </a:cubicBezTo>
                    <a:cubicBezTo>
                      <a:pt x="51" y="25"/>
                      <a:pt x="50" y="25"/>
                      <a:pt x="50" y="26"/>
                    </a:cubicBezTo>
                    <a:cubicBezTo>
                      <a:pt x="49" y="25"/>
                      <a:pt x="47" y="25"/>
                      <a:pt x="46" y="26"/>
                    </a:cubicBezTo>
                    <a:cubicBezTo>
                      <a:pt x="44" y="27"/>
                      <a:pt x="44" y="28"/>
                      <a:pt x="44" y="30"/>
                    </a:cubicBezTo>
                    <a:cubicBezTo>
                      <a:pt x="44" y="30"/>
                      <a:pt x="43" y="30"/>
                      <a:pt x="42" y="31"/>
                    </a:cubicBezTo>
                    <a:cubicBezTo>
                      <a:pt x="42" y="29"/>
                      <a:pt x="40" y="28"/>
                      <a:pt x="39" y="28"/>
                    </a:cubicBezTo>
                    <a:cubicBezTo>
                      <a:pt x="37" y="28"/>
                      <a:pt x="36" y="29"/>
                      <a:pt x="35" y="31"/>
                    </a:cubicBezTo>
                    <a:cubicBezTo>
                      <a:pt x="35" y="30"/>
                      <a:pt x="34" y="30"/>
                      <a:pt x="33" y="30"/>
                    </a:cubicBezTo>
                    <a:cubicBezTo>
                      <a:pt x="34" y="28"/>
                      <a:pt x="33" y="27"/>
                      <a:pt x="32" y="26"/>
                    </a:cubicBezTo>
                    <a:cubicBezTo>
                      <a:pt x="31" y="25"/>
                      <a:pt x="29" y="25"/>
                      <a:pt x="28" y="26"/>
                    </a:cubicBezTo>
                    <a:cubicBezTo>
                      <a:pt x="27" y="25"/>
                      <a:pt x="27" y="25"/>
                      <a:pt x="26" y="24"/>
                    </a:cubicBezTo>
                    <a:cubicBezTo>
                      <a:pt x="28" y="23"/>
                      <a:pt x="28" y="22"/>
                      <a:pt x="28" y="20"/>
                    </a:cubicBezTo>
                    <a:cubicBezTo>
                      <a:pt x="27" y="19"/>
                      <a:pt x="26" y="18"/>
                      <a:pt x="24" y="17"/>
                    </a:cubicBezTo>
                    <a:cubicBezTo>
                      <a:pt x="24" y="17"/>
                      <a:pt x="24" y="17"/>
                      <a:pt x="24" y="16"/>
                    </a:cubicBezTo>
                    <a:cubicBezTo>
                      <a:pt x="24" y="16"/>
                      <a:pt x="24" y="16"/>
                      <a:pt x="24" y="15"/>
                    </a:cubicBezTo>
                    <a:close/>
                    <a:moveTo>
                      <a:pt x="38" y="25"/>
                    </a:moveTo>
                    <a:cubicBezTo>
                      <a:pt x="43" y="25"/>
                      <a:pt x="47" y="21"/>
                      <a:pt x="47" y="16"/>
                    </a:cubicBezTo>
                    <a:cubicBezTo>
                      <a:pt x="47" y="12"/>
                      <a:pt x="43" y="8"/>
                      <a:pt x="38" y="8"/>
                    </a:cubicBezTo>
                    <a:cubicBezTo>
                      <a:pt x="34" y="8"/>
                      <a:pt x="30" y="12"/>
                      <a:pt x="30" y="16"/>
                    </a:cubicBezTo>
                    <a:cubicBezTo>
                      <a:pt x="30" y="21"/>
                      <a:pt x="34" y="25"/>
                      <a:pt x="38" y="25"/>
                    </a:cubicBezTo>
                    <a:close/>
                    <a:moveTo>
                      <a:pt x="38" y="10"/>
                    </a:moveTo>
                    <a:cubicBezTo>
                      <a:pt x="42" y="10"/>
                      <a:pt x="45" y="13"/>
                      <a:pt x="45" y="16"/>
                    </a:cubicBezTo>
                    <a:cubicBezTo>
                      <a:pt x="45" y="20"/>
                      <a:pt x="42" y="23"/>
                      <a:pt x="38" y="23"/>
                    </a:cubicBezTo>
                    <a:cubicBezTo>
                      <a:pt x="35" y="23"/>
                      <a:pt x="32" y="20"/>
                      <a:pt x="32" y="16"/>
                    </a:cubicBezTo>
                    <a:cubicBezTo>
                      <a:pt x="32" y="13"/>
                      <a:pt x="35" y="10"/>
                      <a:pt x="38" y="10"/>
                    </a:cubicBezTo>
                    <a:close/>
                    <a:moveTo>
                      <a:pt x="35" y="16"/>
                    </a:moveTo>
                    <a:cubicBezTo>
                      <a:pt x="35" y="15"/>
                      <a:pt x="37" y="13"/>
                      <a:pt x="38" y="13"/>
                    </a:cubicBezTo>
                    <a:cubicBezTo>
                      <a:pt x="40" y="13"/>
                      <a:pt x="42" y="15"/>
                      <a:pt x="42" y="16"/>
                    </a:cubicBezTo>
                    <a:cubicBezTo>
                      <a:pt x="42" y="18"/>
                      <a:pt x="40" y="20"/>
                      <a:pt x="38" y="20"/>
                    </a:cubicBezTo>
                    <a:cubicBezTo>
                      <a:pt x="37" y="20"/>
                      <a:pt x="35" y="18"/>
                      <a:pt x="35" y="16"/>
                    </a:cubicBezTo>
                    <a:close/>
                    <a:moveTo>
                      <a:pt x="75" y="34"/>
                    </a:move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2" y="28"/>
                      <a:pt x="52" y="28"/>
                      <a:pt x="52" y="29"/>
                    </a:cubicBezTo>
                    <a:cubicBezTo>
                      <a:pt x="51" y="29"/>
                      <a:pt x="51" y="29"/>
                      <a:pt x="50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8" y="28"/>
                      <a:pt x="48" y="28"/>
                      <a:pt x="47" y="28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8" y="30"/>
                      <a:pt x="48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0" y="32"/>
                      <a:pt x="30" y="31"/>
                    </a:cubicBezTo>
                    <a:cubicBezTo>
                      <a:pt x="30" y="31"/>
                      <a:pt x="30" y="30"/>
                      <a:pt x="30" y="29"/>
                    </a:cubicBezTo>
                    <a:cubicBezTo>
                      <a:pt x="31" y="29"/>
                      <a:pt x="30" y="29"/>
                      <a:pt x="30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2"/>
                      <a:pt x="0" y="43"/>
                      <a:pt x="0" y="44"/>
                    </a:cubicBezTo>
                    <a:cubicBezTo>
                      <a:pt x="0" y="45"/>
                      <a:pt x="1" y="45"/>
                      <a:pt x="2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3"/>
                      <a:pt x="7" y="54"/>
                      <a:pt x="8" y="55"/>
                    </a:cubicBezTo>
                    <a:cubicBezTo>
                      <a:pt x="8" y="55"/>
                      <a:pt x="9" y="56"/>
                      <a:pt x="9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7"/>
                      <a:pt x="15" y="68"/>
                      <a:pt x="16" y="6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8"/>
                      <a:pt x="47" y="68"/>
                      <a:pt x="47" y="68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4" y="57"/>
                      <a:pt x="65" y="56"/>
                      <a:pt x="65" y="56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7" y="36"/>
                      <a:pt x="77" y="35"/>
                    </a:cubicBezTo>
                    <a:cubicBezTo>
                      <a:pt x="76" y="35"/>
                      <a:pt x="76" y="34"/>
                      <a:pt x="75" y="34"/>
                    </a:cubicBezTo>
                    <a:close/>
                    <a:moveTo>
                      <a:pt x="7" y="42"/>
                    </a:moveTo>
                    <a:cubicBezTo>
                      <a:pt x="19" y="34"/>
                      <a:pt x="19" y="34"/>
                      <a:pt x="19" y="34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15" y="40"/>
                      <a:pt x="15" y="40"/>
                      <a:pt x="15" y="40"/>
                    </a:cubicBezTo>
                    <a:lnTo>
                      <a:pt x="7" y="42"/>
                    </a:lnTo>
                    <a:close/>
                    <a:moveTo>
                      <a:pt x="11" y="53"/>
                    </a:moveTo>
                    <a:cubicBezTo>
                      <a:pt x="16" y="42"/>
                      <a:pt x="16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39" y="53"/>
                      <a:pt x="39" y="53"/>
                      <a:pt x="39" y="53"/>
                    </a:cubicBezTo>
                    <a:lnTo>
                      <a:pt x="11" y="53"/>
                    </a:lnTo>
                    <a:close/>
                    <a:moveTo>
                      <a:pt x="45" y="65"/>
                    </a:move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4"/>
                      <a:pt x="40" y="54"/>
                    </a:cubicBezTo>
                    <a:cubicBezTo>
                      <a:pt x="45" y="45"/>
                      <a:pt x="45" y="45"/>
                      <a:pt x="45" y="45"/>
                    </a:cubicBezTo>
                    <a:lnTo>
                      <a:pt x="45" y="65"/>
                    </a:lnTo>
                    <a:close/>
                    <a:moveTo>
                      <a:pt x="62" y="55"/>
                    </a:moveTo>
                    <a:cubicBezTo>
                      <a:pt x="47" y="65"/>
                      <a:pt x="47" y="65"/>
                      <a:pt x="47" y="65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62" y="45"/>
                      <a:pt x="62" y="45"/>
                      <a:pt x="62" y="45"/>
                    </a:cubicBezTo>
                    <a:lnTo>
                      <a:pt x="62" y="55"/>
                    </a:lnTo>
                    <a:close/>
                    <a:moveTo>
                      <a:pt x="58" y="45"/>
                    </a:moveTo>
                    <a:cubicBezTo>
                      <a:pt x="48" y="41"/>
                      <a:pt x="48" y="41"/>
                      <a:pt x="48" y="41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72" y="36"/>
                      <a:pt x="72" y="36"/>
                      <a:pt x="72" y="36"/>
                    </a:cubicBezTo>
                    <a:lnTo>
                      <a:pt x="58" y="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55" name="Group 190"/>
            <p:cNvGrpSpPr/>
            <p:nvPr/>
          </p:nvGrpSpPr>
          <p:grpSpPr>
            <a:xfrm>
              <a:off x="2868236" y="2107289"/>
              <a:ext cx="719451" cy="719451"/>
              <a:chOff x="2868236" y="2107289"/>
              <a:chExt cx="719451" cy="719451"/>
            </a:xfrm>
          </p:grpSpPr>
          <p:sp>
            <p:nvSpPr>
              <p:cNvPr id="183" name="Oval 124"/>
              <p:cNvSpPr/>
              <p:nvPr/>
            </p:nvSpPr>
            <p:spPr>
              <a:xfrm>
                <a:off x="2868236" y="2107289"/>
                <a:ext cx="719451" cy="719451"/>
              </a:xfrm>
              <a:prstGeom prst="ellipse">
                <a:avLst/>
              </a:prstGeom>
              <a:solidFill>
                <a:schemeClr val="accent3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Freeform 18"/>
              <p:cNvSpPr>
                <a:spLocks noEditPoints="1"/>
              </p:cNvSpPr>
              <p:nvPr/>
            </p:nvSpPr>
            <p:spPr bwMode="auto">
              <a:xfrm>
                <a:off x="3090850" y="2304619"/>
                <a:ext cx="274229" cy="324797"/>
              </a:xfrm>
              <a:custGeom>
                <a:avLst/>
                <a:gdLst>
                  <a:gd name="T0" fmla="*/ 19 w 57"/>
                  <a:gd name="T1" fmla="*/ 20 h 68"/>
                  <a:gd name="T2" fmla="*/ 29 w 57"/>
                  <a:gd name="T3" fmla="*/ 11 h 68"/>
                  <a:gd name="T4" fmla="*/ 33 w 57"/>
                  <a:gd name="T5" fmla="*/ 11 h 68"/>
                  <a:gd name="T6" fmla="*/ 35 w 57"/>
                  <a:gd name="T7" fmla="*/ 11 h 68"/>
                  <a:gd name="T8" fmla="*/ 36 w 57"/>
                  <a:gd name="T9" fmla="*/ 18 h 68"/>
                  <a:gd name="T10" fmla="*/ 39 w 57"/>
                  <a:gd name="T11" fmla="*/ 20 h 68"/>
                  <a:gd name="T12" fmla="*/ 38 w 57"/>
                  <a:gd name="T13" fmla="*/ 21 h 68"/>
                  <a:gd name="T14" fmla="*/ 36 w 57"/>
                  <a:gd name="T15" fmla="*/ 29 h 68"/>
                  <a:gd name="T16" fmla="*/ 22 w 57"/>
                  <a:gd name="T17" fmla="*/ 30 h 68"/>
                  <a:gd name="T18" fmla="*/ 22 w 57"/>
                  <a:gd name="T19" fmla="*/ 21 h 68"/>
                  <a:gd name="T20" fmla="*/ 19 w 57"/>
                  <a:gd name="T21" fmla="*/ 21 h 68"/>
                  <a:gd name="T22" fmla="*/ 15 w 57"/>
                  <a:gd name="T23" fmla="*/ 7 h 68"/>
                  <a:gd name="T24" fmla="*/ 42 w 57"/>
                  <a:gd name="T25" fmla="*/ 34 h 68"/>
                  <a:gd name="T26" fmla="*/ 15 w 57"/>
                  <a:gd name="T27" fmla="*/ 34 h 68"/>
                  <a:gd name="T28" fmla="*/ 29 w 57"/>
                  <a:gd name="T29" fmla="*/ 36 h 68"/>
                  <a:gd name="T30" fmla="*/ 29 w 57"/>
                  <a:gd name="T31" fmla="*/ 5 h 68"/>
                  <a:gd name="T32" fmla="*/ 56 w 57"/>
                  <a:gd name="T33" fmla="*/ 30 h 68"/>
                  <a:gd name="T34" fmla="*/ 47 w 57"/>
                  <a:gd name="T35" fmla="*/ 30 h 68"/>
                  <a:gd name="T36" fmla="*/ 54 w 57"/>
                  <a:gd name="T37" fmla="*/ 64 h 68"/>
                  <a:gd name="T38" fmla="*/ 43 w 57"/>
                  <a:gd name="T39" fmla="*/ 36 h 68"/>
                  <a:gd name="T40" fmla="*/ 41 w 57"/>
                  <a:gd name="T41" fmla="*/ 60 h 68"/>
                  <a:gd name="T42" fmla="*/ 30 w 57"/>
                  <a:gd name="T43" fmla="*/ 49 h 68"/>
                  <a:gd name="T44" fmla="*/ 28 w 57"/>
                  <a:gd name="T45" fmla="*/ 49 h 68"/>
                  <a:gd name="T46" fmla="*/ 16 w 57"/>
                  <a:gd name="T47" fmla="*/ 60 h 68"/>
                  <a:gd name="T48" fmla="*/ 14 w 57"/>
                  <a:gd name="T49" fmla="*/ 35 h 68"/>
                  <a:gd name="T50" fmla="*/ 3 w 57"/>
                  <a:gd name="T51" fmla="*/ 64 h 68"/>
                  <a:gd name="T52" fmla="*/ 10 w 57"/>
                  <a:gd name="T53" fmla="*/ 30 h 68"/>
                  <a:gd name="T54" fmla="*/ 1 w 57"/>
                  <a:gd name="T55" fmla="*/ 30 h 68"/>
                  <a:gd name="T56" fmla="*/ 0 w 57"/>
                  <a:gd name="T57" fmla="*/ 66 h 68"/>
                  <a:gd name="T58" fmla="*/ 2 w 57"/>
                  <a:gd name="T59" fmla="*/ 68 h 68"/>
                  <a:gd name="T60" fmla="*/ 28 w 57"/>
                  <a:gd name="T61" fmla="*/ 68 h 68"/>
                  <a:gd name="T62" fmla="*/ 42 w 57"/>
                  <a:gd name="T63" fmla="*/ 63 h 68"/>
                  <a:gd name="T64" fmla="*/ 56 w 57"/>
                  <a:gd name="T65" fmla="*/ 68 h 68"/>
                  <a:gd name="T66" fmla="*/ 57 w 57"/>
                  <a:gd name="T67" fmla="*/ 66 h 68"/>
                  <a:gd name="T68" fmla="*/ 56 w 57"/>
                  <a:gd name="T69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" h="68">
                    <a:moveTo>
                      <a:pt x="19" y="21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30"/>
                      <a:pt x="36" y="30"/>
                      <a:pt x="35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29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19" y="21"/>
                      <a:pt x="19" y="21"/>
                      <a:pt x="19" y="21"/>
                    </a:cubicBezTo>
                    <a:close/>
                    <a:moveTo>
                      <a:pt x="15" y="34"/>
                    </a:moveTo>
                    <a:cubicBezTo>
                      <a:pt x="8" y="26"/>
                      <a:pt x="8" y="14"/>
                      <a:pt x="15" y="7"/>
                    </a:cubicBezTo>
                    <a:cubicBezTo>
                      <a:pt x="23" y="0"/>
                      <a:pt x="35" y="0"/>
                      <a:pt x="42" y="7"/>
                    </a:cubicBezTo>
                    <a:cubicBezTo>
                      <a:pt x="50" y="14"/>
                      <a:pt x="50" y="26"/>
                      <a:pt x="42" y="34"/>
                    </a:cubicBezTo>
                    <a:cubicBezTo>
                      <a:pt x="29" y="47"/>
                      <a:pt x="29" y="47"/>
                      <a:pt x="29" y="47"/>
                    </a:cubicBezTo>
                    <a:lnTo>
                      <a:pt x="15" y="34"/>
                    </a:lnTo>
                    <a:close/>
                    <a:moveTo>
                      <a:pt x="13" y="20"/>
                    </a:moveTo>
                    <a:cubicBezTo>
                      <a:pt x="13" y="29"/>
                      <a:pt x="20" y="36"/>
                      <a:pt x="29" y="36"/>
                    </a:cubicBezTo>
                    <a:cubicBezTo>
                      <a:pt x="37" y="36"/>
                      <a:pt x="44" y="29"/>
                      <a:pt x="44" y="20"/>
                    </a:cubicBezTo>
                    <a:cubicBezTo>
                      <a:pt x="44" y="12"/>
                      <a:pt x="37" y="5"/>
                      <a:pt x="29" y="5"/>
                    </a:cubicBezTo>
                    <a:cubicBezTo>
                      <a:pt x="20" y="5"/>
                      <a:pt x="13" y="12"/>
                      <a:pt x="13" y="20"/>
                    </a:cubicBezTo>
                    <a:close/>
                    <a:moveTo>
                      <a:pt x="56" y="3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9"/>
                      <a:pt x="48" y="29"/>
                      <a:pt x="47" y="30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9"/>
                      <a:pt x="9" y="28"/>
                      <a:pt x="9" y="27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7"/>
                    </a:cubicBezTo>
                    <a:cubicBezTo>
                      <a:pt x="1" y="68"/>
                      <a:pt x="2" y="68"/>
                      <a:pt x="2" y="68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8"/>
                      <a:pt x="29" y="68"/>
                      <a:pt x="29" y="68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6" y="68"/>
                      <a:pt x="56" y="68"/>
                    </a:cubicBezTo>
                    <a:cubicBezTo>
                      <a:pt x="56" y="68"/>
                      <a:pt x="56" y="68"/>
                      <a:pt x="57" y="67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1"/>
                      <a:pt x="57" y="31"/>
                      <a:pt x="56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56" name="Group 193"/>
            <p:cNvGrpSpPr/>
            <p:nvPr/>
          </p:nvGrpSpPr>
          <p:grpSpPr>
            <a:xfrm>
              <a:off x="3035711" y="2983622"/>
              <a:ext cx="941985" cy="941985"/>
              <a:chOff x="3035711" y="2983622"/>
              <a:chExt cx="941985" cy="941985"/>
            </a:xfrm>
          </p:grpSpPr>
          <p:sp>
            <p:nvSpPr>
              <p:cNvPr id="181" name="Oval 126"/>
              <p:cNvSpPr/>
              <p:nvPr/>
            </p:nvSpPr>
            <p:spPr>
              <a:xfrm>
                <a:off x="3035711" y="2983622"/>
                <a:ext cx="941985" cy="941985"/>
              </a:xfrm>
              <a:prstGeom prst="ellipse">
                <a:avLst/>
              </a:prstGeom>
              <a:solidFill>
                <a:schemeClr val="accent4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2" name="Freeform 22"/>
              <p:cNvSpPr>
                <a:spLocks noEditPoints="1"/>
              </p:cNvSpPr>
              <p:nvPr/>
            </p:nvSpPr>
            <p:spPr bwMode="auto">
              <a:xfrm>
                <a:off x="3352946" y="3292631"/>
                <a:ext cx="307523" cy="323975"/>
              </a:xfrm>
              <a:custGeom>
                <a:avLst/>
                <a:gdLst>
                  <a:gd name="T0" fmla="*/ 27 w 69"/>
                  <a:gd name="T1" fmla="*/ 5 h 73"/>
                  <a:gd name="T2" fmla="*/ 23 w 69"/>
                  <a:gd name="T3" fmla="*/ 9 h 73"/>
                  <a:gd name="T4" fmla="*/ 1 w 69"/>
                  <a:gd name="T5" fmla="*/ 51 h 73"/>
                  <a:gd name="T6" fmla="*/ 15 w 69"/>
                  <a:gd name="T7" fmla="*/ 68 h 73"/>
                  <a:gd name="T8" fmla="*/ 20 w 69"/>
                  <a:gd name="T9" fmla="*/ 66 h 73"/>
                  <a:gd name="T10" fmla="*/ 23 w 69"/>
                  <a:gd name="T11" fmla="*/ 66 h 73"/>
                  <a:gd name="T12" fmla="*/ 32 w 69"/>
                  <a:gd name="T13" fmla="*/ 73 h 73"/>
                  <a:gd name="T14" fmla="*/ 39 w 69"/>
                  <a:gd name="T15" fmla="*/ 64 h 73"/>
                  <a:gd name="T16" fmla="*/ 32 w 69"/>
                  <a:gd name="T17" fmla="*/ 54 h 73"/>
                  <a:gd name="T18" fmla="*/ 61 w 69"/>
                  <a:gd name="T19" fmla="*/ 45 h 73"/>
                  <a:gd name="T20" fmla="*/ 63 w 69"/>
                  <a:gd name="T21" fmla="*/ 40 h 73"/>
                  <a:gd name="T22" fmla="*/ 23 w 69"/>
                  <a:gd name="T23" fmla="*/ 62 h 73"/>
                  <a:gd name="T24" fmla="*/ 26 w 69"/>
                  <a:gd name="T25" fmla="*/ 59 h 73"/>
                  <a:gd name="T26" fmla="*/ 26 w 69"/>
                  <a:gd name="T27" fmla="*/ 59 h 73"/>
                  <a:gd name="T28" fmla="*/ 8 w 69"/>
                  <a:gd name="T29" fmla="*/ 52 h 73"/>
                  <a:gd name="T30" fmla="*/ 30 w 69"/>
                  <a:gd name="T31" fmla="*/ 52 h 73"/>
                  <a:gd name="T32" fmla="*/ 20 w 69"/>
                  <a:gd name="T33" fmla="*/ 61 h 73"/>
                  <a:gd name="T34" fmla="*/ 5 w 69"/>
                  <a:gd name="T35" fmla="*/ 52 h 73"/>
                  <a:gd name="T36" fmla="*/ 3 w 69"/>
                  <a:gd name="T37" fmla="*/ 53 h 73"/>
                  <a:gd name="T38" fmla="*/ 25 w 69"/>
                  <a:gd name="T39" fmla="*/ 44 h 73"/>
                  <a:gd name="T40" fmla="*/ 27 w 69"/>
                  <a:gd name="T41" fmla="*/ 15 h 73"/>
                  <a:gd name="T42" fmla="*/ 18 w 69"/>
                  <a:gd name="T43" fmla="*/ 37 h 73"/>
                  <a:gd name="T44" fmla="*/ 58 w 69"/>
                  <a:gd name="T45" fmla="*/ 43 h 73"/>
                  <a:gd name="T46" fmla="*/ 7 w 69"/>
                  <a:gd name="T47" fmla="*/ 51 h 73"/>
                  <a:gd name="T48" fmla="*/ 7 w 69"/>
                  <a:gd name="T49" fmla="*/ 53 h 73"/>
                  <a:gd name="T50" fmla="*/ 5 w 69"/>
                  <a:gd name="T51" fmla="*/ 55 h 73"/>
                  <a:gd name="T52" fmla="*/ 29 w 69"/>
                  <a:gd name="T53" fmla="*/ 59 h 73"/>
                  <a:gd name="T54" fmla="*/ 25 w 69"/>
                  <a:gd name="T55" fmla="*/ 63 h 73"/>
                  <a:gd name="T56" fmla="*/ 43 w 69"/>
                  <a:gd name="T57" fmla="*/ 26 h 73"/>
                  <a:gd name="T58" fmla="*/ 60 w 69"/>
                  <a:gd name="T59" fmla="*/ 42 h 73"/>
                  <a:gd name="T60" fmla="*/ 68 w 69"/>
                  <a:gd name="T61" fmla="*/ 30 h 73"/>
                  <a:gd name="T62" fmla="*/ 39 w 69"/>
                  <a:gd name="T63" fmla="*/ 2 h 73"/>
                  <a:gd name="T64" fmla="*/ 59 w 69"/>
                  <a:gd name="T65" fmla="*/ 10 h 73"/>
                  <a:gd name="T66" fmla="*/ 54 w 69"/>
                  <a:gd name="T67" fmla="*/ 15 h 73"/>
                  <a:gd name="T68" fmla="*/ 40 w 69"/>
                  <a:gd name="T69" fmla="*/ 7 h 73"/>
                  <a:gd name="T70" fmla="*/ 61 w 69"/>
                  <a:gd name="T71" fmla="*/ 30 h 73"/>
                  <a:gd name="T72" fmla="*/ 51 w 69"/>
                  <a:gd name="T73" fmla="*/ 18 h 73"/>
                  <a:gd name="T74" fmla="*/ 55 w 69"/>
                  <a:gd name="T75" fmla="*/ 29 h 73"/>
                  <a:gd name="T76" fmla="*/ 41 w 69"/>
                  <a:gd name="T77" fmla="*/ 15 h 73"/>
                  <a:gd name="T78" fmla="*/ 51 w 69"/>
                  <a:gd name="T79" fmla="*/ 18 h 73"/>
                  <a:gd name="T80" fmla="*/ 19 w 69"/>
                  <a:gd name="T81" fmla="*/ 45 h 73"/>
                  <a:gd name="T82" fmla="*/ 12 w 69"/>
                  <a:gd name="T83" fmla="*/ 51 h 73"/>
                  <a:gd name="T84" fmla="*/ 15 w 69"/>
                  <a:gd name="T85" fmla="*/ 54 h 73"/>
                  <a:gd name="T86" fmla="*/ 21 w 69"/>
                  <a:gd name="T87" fmla="*/ 48 h 73"/>
                  <a:gd name="T88" fmla="*/ 18 w 69"/>
                  <a:gd name="T89" fmla="*/ 4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9" h="73">
                    <a:moveTo>
                      <a:pt x="28" y="6"/>
                    </a:moveTo>
                    <a:cubicBezTo>
                      <a:pt x="28" y="6"/>
                      <a:pt x="28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6" y="6"/>
                      <a:pt x="26" y="6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9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53"/>
                      <a:pt x="0" y="54"/>
                      <a:pt x="1" y="5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7" y="69"/>
                      <a:pt x="17" y="69"/>
                      <a:pt x="17" y="68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2" y="66"/>
                      <a:pt x="23" y="66"/>
                    </a:cubicBezTo>
                    <a:cubicBezTo>
                      <a:pt x="23" y="66"/>
                      <a:pt x="24" y="66"/>
                      <a:pt x="24" y="65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3"/>
                      <a:pt x="32" y="73"/>
                      <a:pt x="32" y="73"/>
                    </a:cubicBezTo>
                    <a:cubicBezTo>
                      <a:pt x="33" y="73"/>
                      <a:pt x="34" y="73"/>
                      <a:pt x="34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6"/>
                      <a:pt x="40" y="65"/>
                      <a:pt x="39" y="64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3" y="56"/>
                      <a:pt x="33" y="55"/>
                      <a:pt x="32" y="55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1" y="46"/>
                      <a:pt x="61" y="45"/>
                      <a:pt x="61" y="45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2"/>
                      <a:pt x="63" y="42"/>
                    </a:cubicBezTo>
                    <a:cubicBezTo>
                      <a:pt x="63" y="41"/>
                      <a:pt x="63" y="41"/>
                      <a:pt x="63" y="40"/>
                    </a:cubicBezTo>
                    <a:lnTo>
                      <a:pt x="28" y="6"/>
                    </a:lnTo>
                    <a:close/>
                    <a:moveTo>
                      <a:pt x="23" y="62"/>
                    </a:move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6" y="59"/>
                      <a:pt x="26" y="59"/>
                      <a:pt x="26" y="59"/>
                    </a:cubicBezTo>
                    <a:lnTo>
                      <a:pt x="23" y="62"/>
                    </a:lnTo>
                    <a:close/>
                    <a:moveTo>
                      <a:pt x="19" y="63"/>
                    </a:moveTo>
                    <a:cubicBezTo>
                      <a:pt x="8" y="52"/>
                      <a:pt x="8" y="52"/>
                      <a:pt x="8" y="52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lnTo>
                      <a:pt x="19" y="63"/>
                    </a:lnTo>
                    <a:close/>
                    <a:moveTo>
                      <a:pt x="3" y="53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3"/>
                    </a:lnTo>
                    <a:close/>
                    <a:moveTo>
                      <a:pt x="58" y="43"/>
                    </a:moveTo>
                    <a:cubicBezTo>
                      <a:pt x="31" y="51"/>
                      <a:pt x="31" y="51"/>
                      <a:pt x="31" y="51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5"/>
                      <a:pt x="28" y="15"/>
                      <a:pt x="27" y="15"/>
                    </a:cubicBezTo>
                    <a:cubicBezTo>
                      <a:pt x="27" y="14"/>
                      <a:pt x="26" y="15"/>
                      <a:pt x="26" y="15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42" y="27"/>
                      <a:pt x="42" y="27"/>
                      <a:pt x="42" y="27"/>
                    </a:cubicBezTo>
                    <a:lnTo>
                      <a:pt x="58" y="43"/>
                    </a:lnTo>
                    <a:close/>
                    <a:moveTo>
                      <a:pt x="17" y="39"/>
                    </a:moveTo>
                    <a:cubicBezTo>
                      <a:pt x="18" y="40"/>
                      <a:pt x="18" y="40"/>
                      <a:pt x="18" y="4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0"/>
                      <a:pt x="6" y="50"/>
                      <a:pt x="6" y="50"/>
                    </a:cubicBezTo>
                    <a:lnTo>
                      <a:pt x="17" y="39"/>
                    </a:lnTo>
                    <a:close/>
                    <a:moveTo>
                      <a:pt x="7" y="53"/>
                    </a:moveTo>
                    <a:cubicBezTo>
                      <a:pt x="17" y="64"/>
                      <a:pt x="17" y="64"/>
                      <a:pt x="17" y="64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7" y="53"/>
                    </a:lnTo>
                    <a:close/>
                    <a:moveTo>
                      <a:pt x="27" y="61"/>
                    </a:moveTo>
                    <a:cubicBezTo>
                      <a:pt x="29" y="59"/>
                      <a:pt x="29" y="59"/>
                      <a:pt x="29" y="59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25" y="63"/>
                      <a:pt x="25" y="63"/>
                      <a:pt x="25" y="63"/>
                    </a:cubicBezTo>
                    <a:lnTo>
                      <a:pt x="27" y="61"/>
                    </a:lnTo>
                    <a:close/>
                    <a:moveTo>
                      <a:pt x="60" y="42"/>
                    </a:moveTo>
                    <a:cubicBezTo>
                      <a:pt x="43" y="26"/>
                      <a:pt x="43" y="26"/>
                      <a:pt x="43" y="26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60" y="42"/>
                      <a:pt x="60" y="42"/>
                      <a:pt x="60" y="42"/>
                    </a:cubicBezTo>
                    <a:close/>
                    <a:moveTo>
                      <a:pt x="69" y="29"/>
                    </a:moveTo>
                    <a:cubicBezTo>
                      <a:pt x="69" y="30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7" y="30"/>
                      <a:pt x="67" y="30"/>
                      <a:pt x="67" y="30"/>
                    </a:cubicBezTo>
                    <a:cubicBezTo>
                      <a:pt x="66" y="23"/>
                      <a:pt x="63" y="16"/>
                      <a:pt x="58" y="11"/>
                    </a:cubicBezTo>
                    <a:cubicBezTo>
                      <a:pt x="53" y="6"/>
                      <a:pt x="46" y="3"/>
                      <a:pt x="39" y="2"/>
                    </a:cubicBezTo>
                    <a:cubicBezTo>
                      <a:pt x="39" y="2"/>
                      <a:pt x="38" y="2"/>
                      <a:pt x="38" y="1"/>
                    </a:cubicBezTo>
                    <a:cubicBezTo>
                      <a:pt x="39" y="1"/>
                      <a:pt x="39" y="0"/>
                      <a:pt x="40" y="0"/>
                    </a:cubicBezTo>
                    <a:cubicBezTo>
                      <a:pt x="47" y="1"/>
                      <a:pt x="54" y="4"/>
                      <a:pt x="59" y="10"/>
                    </a:cubicBezTo>
                    <a:cubicBezTo>
                      <a:pt x="65" y="15"/>
                      <a:pt x="68" y="22"/>
                      <a:pt x="69" y="29"/>
                    </a:cubicBezTo>
                    <a:close/>
                    <a:moveTo>
                      <a:pt x="60" y="29"/>
                    </a:moveTo>
                    <a:cubicBezTo>
                      <a:pt x="60" y="24"/>
                      <a:pt x="57" y="19"/>
                      <a:pt x="54" y="15"/>
                    </a:cubicBezTo>
                    <a:cubicBezTo>
                      <a:pt x="50" y="12"/>
                      <a:pt x="45" y="9"/>
                      <a:pt x="40" y="9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39" y="7"/>
                      <a:pt x="40" y="7"/>
                      <a:pt x="40" y="7"/>
                    </a:cubicBezTo>
                    <a:cubicBezTo>
                      <a:pt x="46" y="7"/>
                      <a:pt x="51" y="10"/>
                      <a:pt x="55" y="14"/>
                    </a:cubicBezTo>
                    <a:cubicBezTo>
                      <a:pt x="59" y="18"/>
                      <a:pt x="61" y="23"/>
                      <a:pt x="62" y="29"/>
                    </a:cubicBezTo>
                    <a:cubicBezTo>
                      <a:pt x="62" y="29"/>
                      <a:pt x="62" y="30"/>
                      <a:pt x="6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30"/>
                      <a:pt x="60" y="29"/>
                      <a:pt x="60" y="29"/>
                    </a:cubicBezTo>
                    <a:close/>
                    <a:moveTo>
                      <a:pt x="51" y="18"/>
                    </a:moveTo>
                    <a:cubicBezTo>
                      <a:pt x="53" y="21"/>
                      <a:pt x="55" y="24"/>
                      <a:pt x="56" y="28"/>
                    </a:cubicBezTo>
                    <a:cubicBezTo>
                      <a:pt x="56" y="28"/>
                      <a:pt x="56" y="29"/>
                      <a:pt x="55" y="29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4" y="29"/>
                      <a:pt x="54" y="29"/>
                      <a:pt x="54" y="28"/>
                    </a:cubicBezTo>
                    <a:cubicBezTo>
                      <a:pt x="53" y="25"/>
                      <a:pt x="52" y="22"/>
                      <a:pt x="49" y="20"/>
                    </a:cubicBezTo>
                    <a:cubicBezTo>
                      <a:pt x="47" y="17"/>
                      <a:pt x="44" y="16"/>
                      <a:pt x="41" y="15"/>
                    </a:cubicBezTo>
                    <a:cubicBezTo>
                      <a:pt x="40" y="15"/>
                      <a:pt x="40" y="14"/>
                      <a:pt x="40" y="14"/>
                    </a:cubicBezTo>
                    <a:cubicBezTo>
                      <a:pt x="40" y="13"/>
                      <a:pt x="41" y="13"/>
                      <a:pt x="41" y="13"/>
                    </a:cubicBezTo>
                    <a:cubicBezTo>
                      <a:pt x="45" y="14"/>
                      <a:pt x="48" y="16"/>
                      <a:pt x="51" y="18"/>
                    </a:cubicBezTo>
                    <a:close/>
                    <a:moveTo>
                      <a:pt x="21" y="48"/>
                    </a:moveTo>
                    <a:cubicBezTo>
                      <a:pt x="21" y="47"/>
                      <a:pt x="21" y="47"/>
                      <a:pt x="21" y="47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8" y="45"/>
                      <a:pt x="18" y="45"/>
                      <a:pt x="17" y="45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51"/>
                      <a:pt x="12" y="52"/>
                      <a:pt x="12" y="52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lose/>
                    <a:moveTo>
                      <a:pt x="15" y="52"/>
                    </a:moveTo>
                    <a:cubicBezTo>
                      <a:pt x="14" y="51"/>
                      <a:pt x="14" y="51"/>
                      <a:pt x="14" y="51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9" y="48"/>
                      <a:pt x="19" y="48"/>
                      <a:pt x="19" y="48"/>
                    </a:cubicBezTo>
                    <a:lnTo>
                      <a:pt x="15" y="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57" name="Group 192"/>
            <p:cNvGrpSpPr/>
            <p:nvPr/>
          </p:nvGrpSpPr>
          <p:grpSpPr>
            <a:xfrm>
              <a:off x="1434739" y="3304576"/>
              <a:ext cx="853879" cy="853879"/>
              <a:chOff x="1434739" y="3304576"/>
              <a:chExt cx="853879" cy="853879"/>
            </a:xfrm>
          </p:grpSpPr>
          <p:sp>
            <p:nvSpPr>
              <p:cNvPr id="179" name="Oval 128"/>
              <p:cNvSpPr/>
              <p:nvPr/>
            </p:nvSpPr>
            <p:spPr>
              <a:xfrm>
                <a:off x="1434739" y="3304576"/>
                <a:ext cx="853879" cy="853879"/>
              </a:xfrm>
              <a:prstGeom prst="ellipse">
                <a:avLst/>
              </a:prstGeom>
              <a:solidFill>
                <a:schemeClr val="accent5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0" name="Freeform 26"/>
              <p:cNvSpPr>
                <a:spLocks noEditPoints="1"/>
              </p:cNvSpPr>
              <p:nvPr/>
            </p:nvSpPr>
            <p:spPr bwMode="auto">
              <a:xfrm>
                <a:off x="1665237" y="3532604"/>
                <a:ext cx="392882" cy="397823"/>
              </a:xfrm>
              <a:custGeom>
                <a:avLst/>
                <a:gdLst>
                  <a:gd name="T0" fmla="*/ 32 w 64"/>
                  <a:gd name="T1" fmla="*/ 16 h 65"/>
                  <a:gd name="T2" fmla="*/ 16 w 64"/>
                  <a:gd name="T3" fmla="*/ 32 h 65"/>
                  <a:gd name="T4" fmla="*/ 32 w 64"/>
                  <a:gd name="T5" fmla="*/ 49 h 65"/>
                  <a:gd name="T6" fmla="*/ 49 w 64"/>
                  <a:gd name="T7" fmla="*/ 32 h 65"/>
                  <a:gd name="T8" fmla="*/ 32 w 64"/>
                  <a:gd name="T9" fmla="*/ 16 h 65"/>
                  <a:gd name="T10" fmla="*/ 32 w 64"/>
                  <a:gd name="T11" fmla="*/ 47 h 65"/>
                  <a:gd name="T12" fmla="*/ 18 w 64"/>
                  <a:gd name="T13" fmla="*/ 32 h 65"/>
                  <a:gd name="T14" fmla="*/ 32 w 64"/>
                  <a:gd name="T15" fmla="*/ 18 h 65"/>
                  <a:gd name="T16" fmla="*/ 46 w 64"/>
                  <a:gd name="T17" fmla="*/ 32 h 65"/>
                  <a:gd name="T18" fmla="*/ 32 w 64"/>
                  <a:gd name="T19" fmla="*/ 47 h 65"/>
                  <a:gd name="T20" fmla="*/ 29 w 64"/>
                  <a:gd name="T21" fmla="*/ 28 h 65"/>
                  <a:gd name="T22" fmla="*/ 32 w 64"/>
                  <a:gd name="T23" fmla="*/ 31 h 65"/>
                  <a:gd name="T24" fmla="*/ 37 w 64"/>
                  <a:gd name="T25" fmla="*/ 36 h 65"/>
                  <a:gd name="T26" fmla="*/ 33 w 64"/>
                  <a:gd name="T27" fmla="*/ 42 h 65"/>
                  <a:gd name="T28" fmla="*/ 33 w 64"/>
                  <a:gd name="T29" fmla="*/ 43 h 65"/>
                  <a:gd name="T30" fmla="*/ 32 w 64"/>
                  <a:gd name="T31" fmla="*/ 44 h 65"/>
                  <a:gd name="T32" fmla="*/ 31 w 64"/>
                  <a:gd name="T33" fmla="*/ 43 h 65"/>
                  <a:gd name="T34" fmla="*/ 31 w 64"/>
                  <a:gd name="T35" fmla="*/ 42 h 65"/>
                  <a:gd name="T36" fmla="*/ 27 w 64"/>
                  <a:gd name="T37" fmla="*/ 36 h 65"/>
                  <a:gd name="T38" fmla="*/ 28 w 64"/>
                  <a:gd name="T39" fmla="*/ 35 h 65"/>
                  <a:gd name="T40" fmla="*/ 29 w 64"/>
                  <a:gd name="T41" fmla="*/ 36 h 65"/>
                  <a:gd name="T42" fmla="*/ 32 w 64"/>
                  <a:gd name="T43" fmla="*/ 40 h 65"/>
                  <a:gd name="T44" fmla="*/ 35 w 64"/>
                  <a:gd name="T45" fmla="*/ 36 h 65"/>
                  <a:gd name="T46" fmla="*/ 32 w 64"/>
                  <a:gd name="T47" fmla="*/ 33 h 65"/>
                  <a:gd name="T48" fmla="*/ 27 w 64"/>
                  <a:gd name="T49" fmla="*/ 28 h 65"/>
                  <a:gd name="T50" fmla="*/ 31 w 64"/>
                  <a:gd name="T51" fmla="*/ 23 h 65"/>
                  <a:gd name="T52" fmla="*/ 31 w 64"/>
                  <a:gd name="T53" fmla="*/ 21 h 65"/>
                  <a:gd name="T54" fmla="*/ 32 w 64"/>
                  <a:gd name="T55" fmla="*/ 20 h 65"/>
                  <a:gd name="T56" fmla="*/ 33 w 64"/>
                  <a:gd name="T57" fmla="*/ 21 h 65"/>
                  <a:gd name="T58" fmla="*/ 33 w 64"/>
                  <a:gd name="T59" fmla="*/ 23 h 65"/>
                  <a:gd name="T60" fmla="*/ 37 w 64"/>
                  <a:gd name="T61" fmla="*/ 28 h 65"/>
                  <a:gd name="T62" fmla="*/ 36 w 64"/>
                  <a:gd name="T63" fmla="*/ 29 h 65"/>
                  <a:gd name="T64" fmla="*/ 35 w 64"/>
                  <a:gd name="T65" fmla="*/ 28 h 65"/>
                  <a:gd name="T66" fmla="*/ 32 w 64"/>
                  <a:gd name="T67" fmla="*/ 25 h 65"/>
                  <a:gd name="T68" fmla="*/ 29 w 64"/>
                  <a:gd name="T69" fmla="*/ 28 h 65"/>
                  <a:gd name="T70" fmla="*/ 22 w 64"/>
                  <a:gd name="T71" fmla="*/ 55 h 65"/>
                  <a:gd name="T72" fmla="*/ 42 w 64"/>
                  <a:gd name="T73" fmla="*/ 55 h 65"/>
                  <a:gd name="T74" fmla="*/ 32 w 64"/>
                  <a:gd name="T75" fmla="*/ 65 h 65"/>
                  <a:gd name="T76" fmla="*/ 22 w 64"/>
                  <a:gd name="T77" fmla="*/ 55 h 65"/>
                  <a:gd name="T78" fmla="*/ 42 w 64"/>
                  <a:gd name="T79" fmla="*/ 10 h 65"/>
                  <a:gd name="T80" fmla="*/ 22 w 64"/>
                  <a:gd name="T81" fmla="*/ 10 h 65"/>
                  <a:gd name="T82" fmla="*/ 32 w 64"/>
                  <a:gd name="T83" fmla="*/ 0 h 65"/>
                  <a:gd name="T84" fmla="*/ 42 w 64"/>
                  <a:gd name="T85" fmla="*/ 10 h 65"/>
                  <a:gd name="T86" fmla="*/ 0 w 64"/>
                  <a:gd name="T87" fmla="*/ 32 h 65"/>
                  <a:gd name="T88" fmla="*/ 10 w 64"/>
                  <a:gd name="T89" fmla="*/ 22 h 65"/>
                  <a:gd name="T90" fmla="*/ 10 w 64"/>
                  <a:gd name="T91" fmla="*/ 42 h 65"/>
                  <a:gd name="T92" fmla="*/ 0 w 64"/>
                  <a:gd name="T93" fmla="*/ 32 h 65"/>
                  <a:gd name="T94" fmla="*/ 64 w 64"/>
                  <a:gd name="T95" fmla="*/ 32 h 65"/>
                  <a:gd name="T96" fmla="*/ 54 w 64"/>
                  <a:gd name="T97" fmla="*/ 42 h 65"/>
                  <a:gd name="T98" fmla="*/ 54 w 64"/>
                  <a:gd name="T99" fmla="*/ 22 h 65"/>
                  <a:gd name="T100" fmla="*/ 64 w 64"/>
                  <a:gd name="T101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" h="65">
                    <a:moveTo>
                      <a:pt x="32" y="16"/>
                    </a:moveTo>
                    <a:cubicBezTo>
                      <a:pt x="23" y="16"/>
                      <a:pt x="16" y="23"/>
                      <a:pt x="16" y="32"/>
                    </a:cubicBezTo>
                    <a:cubicBezTo>
                      <a:pt x="16" y="41"/>
                      <a:pt x="23" y="49"/>
                      <a:pt x="32" y="49"/>
                    </a:cubicBezTo>
                    <a:cubicBezTo>
                      <a:pt x="41" y="49"/>
                      <a:pt x="49" y="41"/>
                      <a:pt x="49" y="32"/>
                    </a:cubicBezTo>
                    <a:cubicBezTo>
                      <a:pt x="49" y="23"/>
                      <a:pt x="41" y="16"/>
                      <a:pt x="32" y="16"/>
                    </a:cubicBezTo>
                    <a:close/>
                    <a:moveTo>
                      <a:pt x="32" y="47"/>
                    </a:moveTo>
                    <a:cubicBezTo>
                      <a:pt x="24" y="47"/>
                      <a:pt x="18" y="40"/>
                      <a:pt x="18" y="32"/>
                    </a:cubicBezTo>
                    <a:cubicBezTo>
                      <a:pt x="18" y="24"/>
                      <a:pt x="24" y="18"/>
                      <a:pt x="32" y="18"/>
                    </a:cubicBezTo>
                    <a:cubicBezTo>
                      <a:pt x="40" y="18"/>
                      <a:pt x="46" y="24"/>
                      <a:pt x="46" y="32"/>
                    </a:cubicBezTo>
                    <a:cubicBezTo>
                      <a:pt x="46" y="40"/>
                      <a:pt x="40" y="47"/>
                      <a:pt x="32" y="47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30" y="31"/>
                      <a:pt x="32" y="31"/>
                    </a:cubicBezTo>
                    <a:cubicBezTo>
                      <a:pt x="35" y="31"/>
                      <a:pt x="37" y="34"/>
                      <a:pt x="37" y="36"/>
                    </a:cubicBezTo>
                    <a:cubicBezTo>
                      <a:pt x="37" y="39"/>
                      <a:pt x="36" y="41"/>
                      <a:pt x="33" y="4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4"/>
                      <a:pt x="33" y="44"/>
                      <a:pt x="32" y="44"/>
                    </a:cubicBezTo>
                    <a:cubicBezTo>
                      <a:pt x="32" y="44"/>
                      <a:pt x="31" y="44"/>
                      <a:pt x="31" y="43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9" y="41"/>
                      <a:pt x="27" y="39"/>
                      <a:pt x="27" y="36"/>
                    </a:cubicBezTo>
                    <a:cubicBezTo>
                      <a:pt x="27" y="36"/>
                      <a:pt x="27" y="35"/>
                      <a:pt x="28" y="35"/>
                    </a:cubicBezTo>
                    <a:cubicBezTo>
                      <a:pt x="29" y="35"/>
                      <a:pt x="29" y="36"/>
                      <a:pt x="29" y="36"/>
                    </a:cubicBezTo>
                    <a:cubicBezTo>
                      <a:pt x="29" y="38"/>
                      <a:pt x="30" y="40"/>
                      <a:pt x="32" y="40"/>
                    </a:cubicBezTo>
                    <a:cubicBezTo>
                      <a:pt x="34" y="40"/>
                      <a:pt x="35" y="38"/>
                      <a:pt x="35" y="36"/>
                    </a:cubicBezTo>
                    <a:cubicBezTo>
                      <a:pt x="35" y="35"/>
                      <a:pt x="34" y="33"/>
                      <a:pt x="32" y="33"/>
                    </a:cubicBezTo>
                    <a:cubicBezTo>
                      <a:pt x="29" y="33"/>
                      <a:pt x="27" y="31"/>
                      <a:pt x="27" y="28"/>
                    </a:cubicBezTo>
                    <a:cubicBezTo>
                      <a:pt x="27" y="26"/>
                      <a:pt x="29" y="24"/>
                      <a:pt x="31" y="23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2" y="20"/>
                    </a:cubicBezTo>
                    <a:cubicBezTo>
                      <a:pt x="33" y="20"/>
                      <a:pt x="33" y="21"/>
                      <a:pt x="33" y="21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6" y="23"/>
                      <a:pt x="37" y="26"/>
                      <a:pt x="37" y="28"/>
                    </a:cubicBezTo>
                    <a:cubicBezTo>
                      <a:pt x="37" y="29"/>
                      <a:pt x="37" y="29"/>
                      <a:pt x="36" y="29"/>
                    </a:cubicBezTo>
                    <a:cubicBezTo>
                      <a:pt x="36" y="29"/>
                      <a:pt x="35" y="29"/>
                      <a:pt x="35" y="28"/>
                    </a:cubicBezTo>
                    <a:cubicBezTo>
                      <a:pt x="35" y="26"/>
                      <a:pt x="34" y="25"/>
                      <a:pt x="32" y="25"/>
                    </a:cubicBezTo>
                    <a:cubicBezTo>
                      <a:pt x="30" y="25"/>
                      <a:pt x="29" y="26"/>
                      <a:pt x="29" y="28"/>
                    </a:cubicBezTo>
                    <a:close/>
                    <a:moveTo>
                      <a:pt x="22" y="55"/>
                    </a:moveTo>
                    <a:cubicBezTo>
                      <a:pt x="42" y="55"/>
                      <a:pt x="42" y="55"/>
                      <a:pt x="42" y="55"/>
                    </a:cubicBezTo>
                    <a:cubicBezTo>
                      <a:pt x="32" y="65"/>
                      <a:pt x="32" y="65"/>
                      <a:pt x="32" y="65"/>
                    </a:cubicBezTo>
                    <a:lnTo>
                      <a:pt x="22" y="55"/>
                    </a:lnTo>
                    <a:close/>
                    <a:moveTo>
                      <a:pt x="42" y="10"/>
                    </a:moveTo>
                    <a:cubicBezTo>
                      <a:pt x="22" y="10"/>
                      <a:pt x="22" y="10"/>
                      <a:pt x="22" y="1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42" y="10"/>
                    </a:lnTo>
                    <a:close/>
                    <a:moveTo>
                      <a:pt x="0" y="3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42"/>
                      <a:pt x="10" y="42"/>
                      <a:pt x="10" y="42"/>
                    </a:cubicBezTo>
                    <a:lnTo>
                      <a:pt x="0" y="32"/>
                    </a:lnTo>
                    <a:close/>
                    <a:moveTo>
                      <a:pt x="64" y="32"/>
                    </a:move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22"/>
                      <a:pt x="54" y="22"/>
                      <a:pt x="54" y="22"/>
                    </a:cubicBezTo>
                    <a:lnTo>
                      <a:pt x="64" y="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58" name="Group 130"/>
            <p:cNvGrpSpPr/>
            <p:nvPr/>
          </p:nvGrpSpPr>
          <p:grpSpPr>
            <a:xfrm>
              <a:off x="1212040" y="2036345"/>
              <a:ext cx="1436702" cy="1066284"/>
              <a:chOff x="3861859" y="2516133"/>
              <a:chExt cx="2368005" cy="1757473"/>
            </a:xfrm>
          </p:grpSpPr>
          <p:sp>
            <p:nvSpPr>
              <p:cNvPr id="175" name="Oval 131"/>
              <p:cNvSpPr/>
              <p:nvPr/>
            </p:nvSpPr>
            <p:spPr>
              <a:xfrm>
                <a:off x="4331248" y="3804708"/>
                <a:ext cx="468898" cy="468898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6" name="Oval 132"/>
              <p:cNvSpPr/>
              <p:nvPr/>
            </p:nvSpPr>
            <p:spPr>
              <a:xfrm>
                <a:off x="3861859" y="3259533"/>
                <a:ext cx="316671" cy="316671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Oval 133"/>
              <p:cNvSpPr/>
              <p:nvPr/>
            </p:nvSpPr>
            <p:spPr>
              <a:xfrm>
                <a:off x="5842199" y="2516133"/>
                <a:ext cx="387665" cy="387665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34"/>
              <p:cNvSpPr/>
              <p:nvPr/>
            </p:nvSpPr>
            <p:spPr>
              <a:xfrm>
                <a:off x="3918727" y="3818484"/>
                <a:ext cx="198843" cy="198843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9" name="Group 135"/>
            <p:cNvGrpSpPr/>
            <p:nvPr/>
          </p:nvGrpSpPr>
          <p:grpSpPr>
            <a:xfrm>
              <a:off x="2712766" y="1730342"/>
              <a:ext cx="1158751" cy="1055861"/>
              <a:chOff x="6335388" y="2011762"/>
              <a:chExt cx="1909878" cy="1740293"/>
            </a:xfrm>
          </p:grpSpPr>
          <p:sp>
            <p:nvSpPr>
              <p:cNvPr id="171" name="Oval 136"/>
              <p:cNvSpPr/>
              <p:nvPr/>
            </p:nvSpPr>
            <p:spPr>
              <a:xfrm>
                <a:off x="6335388" y="2011762"/>
                <a:ext cx="616349" cy="616349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2" name="Oval 137"/>
              <p:cNvSpPr/>
              <p:nvPr/>
            </p:nvSpPr>
            <p:spPr>
              <a:xfrm>
                <a:off x="7879787" y="2996016"/>
                <a:ext cx="365479" cy="365479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3" name="Oval 138"/>
              <p:cNvSpPr/>
              <p:nvPr/>
            </p:nvSpPr>
            <p:spPr>
              <a:xfrm>
                <a:off x="7794021" y="3493318"/>
                <a:ext cx="258737" cy="258737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4" name="Oval 139"/>
              <p:cNvSpPr/>
              <p:nvPr/>
            </p:nvSpPr>
            <p:spPr>
              <a:xfrm>
                <a:off x="6402505" y="2769567"/>
                <a:ext cx="221263" cy="221263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60" name="Group 140"/>
            <p:cNvGrpSpPr/>
            <p:nvPr/>
          </p:nvGrpSpPr>
          <p:grpSpPr>
            <a:xfrm>
              <a:off x="2620370" y="2876817"/>
              <a:ext cx="1252215" cy="1445767"/>
              <a:chOff x="6183111" y="3901407"/>
              <a:chExt cx="2063929" cy="2382946"/>
            </a:xfrm>
          </p:grpSpPr>
          <p:sp>
            <p:nvSpPr>
              <p:cNvPr id="166" name="Oval 141"/>
              <p:cNvSpPr/>
              <p:nvPr/>
            </p:nvSpPr>
            <p:spPr>
              <a:xfrm>
                <a:off x="6648175" y="5416635"/>
                <a:ext cx="542073" cy="542073"/>
              </a:xfrm>
              <a:prstGeom prst="ellipse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7" name="Oval 142"/>
              <p:cNvSpPr/>
              <p:nvPr/>
            </p:nvSpPr>
            <p:spPr>
              <a:xfrm>
                <a:off x="7314099" y="5778635"/>
                <a:ext cx="264108" cy="264108"/>
              </a:xfrm>
              <a:prstGeom prst="ellipse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Oval 143"/>
              <p:cNvSpPr/>
              <p:nvPr/>
            </p:nvSpPr>
            <p:spPr>
              <a:xfrm>
                <a:off x="7466149" y="3901407"/>
                <a:ext cx="189527" cy="189527"/>
              </a:xfrm>
              <a:prstGeom prst="ellipse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9" name="Oval 144"/>
              <p:cNvSpPr/>
              <p:nvPr/>
            </p:nvSpPr>
            <p:spPr>
              <a:xfrm>
                <a:off x="8057513" y="5608045"/>
                <a:ext cx="189527" cy="189527"/>
              </a:xfrm>
              <a:prstGeom prst="ellipse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0" name="Oval 145"/>
              <p:cNvSpPr/>
              <p:nvPr/>
            </p:nvSpPr>
            <p:spPr>
              <a:xfrm>
                <a:off x="6183111" y="5898171"/>
                <a:ext cx="386182" cy="386182"/>
              </a:xfrm>
              <a:prstGeom prst="ellipse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61" name="Group 146"/>
            <p:cNvGrpSpPr/>
            <p:nvPr/>
          </p:nvGrpSpPr>
          <p:grpSpPr>
            <a:xfrm>
              <a:off x="1187965" y="3048103"/>
              <a:ext cx="1280975" cy="1381412"/>
              <a:chOff x="3822174" y="4183729"/>
              <a:chExt cx="2111333" cy="2276875"/>
            </a:xfrm>
          </p:grpSpPr>
          <p:sp>
            <p:nvSpPr>
              <p:cNvPr id="162" name="Oval 147"/>
              <p:cNvSpPr/>
              <p:nvPr/>
            </p:nvSpPr>
            <p:spPr>
              <a:xfrm>
                <a:off x="3822174" y="4183729"/>
                <a:ext cx="635944" cy="635944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Oval 148"/>
              <p:cNvSpPr/>
              <p:nvPr/>
            </p:nvSpPr>
            <p:spPr>
              <a:xfrm>
                <a:off x="3888411" y="4990675"/>
                <a:ext cx="235415" cy="235415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Oval 149"/>
              <p:cNvSpPr/>
              <p:nvPr/>
            </p:nvSpPr>
            <p:spPr>
              <a:xfrm>
                <a:off x="5698092" y="5533813"/>
                <a:ext cx="235415" cy="235415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5" name="Oval 150"/>
              <p:cNvSpPr/>
              <p:nvPr/>
            </p:nvSpPr>
            <p:spPr>
              <a:xfrm>
                <a:off x="5315960" y="5945312"/>
                <a:ext cx="515292" cy="515292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298" name="Rectangle 20"/>
          <p:cNvSpPr/>
          <p:nvPr/>
        </p:nvSpPr>
        <p:spPr>
          <a:xfrm>
            <a:off x="5642660" y="359334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人脸识别 </a:t>
            </a:r>
            <a:endParaRPr lang="en-US" sz="20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299" name="矩形 298"/>
          <p:cNvSpPr/>
          <p:nvPr/>
        </p:nvSpPr>
        <p:spPr>
          <a:xfrm>
            <a:off x="5440231" y="878469"/>
            <a:ext cx="3340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2"/>
              </a:rPr>
              <a:t>【Python</a:t>
            </a:r>
            <a:r>
              <a:rPr lang="zh-CN" altLang="en-US" sz="1600" dirty="0">
                <a:hlinkClick r:id="rId2"/>
              </a:rPr>
              <a:t>机器学习基础教程</a:t>
            </a:r>
            <a:r>
              <a:rPr lang="en-US" altLang="zh-CN" sz="1600" dirty="0">
                <a:hlinkClick r:id="rId2"/>
              </a:rPr>
              <a:t>】</a:t>
            </a:r>
            <a:r>
              <a:rPr lang="zh-CN" altLang="en-US" sz="1600" dirty="0">
                <a:hlinkClick r:id="rId2"/>
              </a:rPr>
              <a:t>（三）</a:t>
            </a:r>
            <a:r>
              <a:rPr lang="en-US" altLang="zh-CN" sz="1600" dirty="0">
                <a:hlinkClick r:id="rId2"/>
              </a:rPr>
              <a:t>_</a:t>
            </a:r>
            <a:r>
              <a:rPr lang="zh-CN" altLang="en-US" sz="1600" dirty="0">
                <a:hlinkClick r:id="rId2"/>
              </a:rPr>
              <a:t>仿生程序员会梦见电子羊吗的博客</a:t>
            </a:r>
            <a:r>
              <a:rPr lang="en-US" altLang="zh-CN" sz="1600" dirty="0">
                <a:hlinkClick r:id="rId2"/>
              </a:rPr>
              <a:t>-CSDN</a:t>
            </a:r>
            <a:r>
              <a:rPr lang="zh-CN" altLang="en-US" sz="1600" dirty="0">
                <a:hlinkClick r:id="rId2"/>
              </a:rPr>
              <a:t>博客</a:t>
            </a:r>
            <a:endParaRPr lang="zh-CN" altLang="en-US" sz="1600" spc="600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00" name="Rectangle 20"/>
          <p:cNvSpPr/>
          <p:nvPr/>
        </p:nvSpPr>
        <p:spPr>
          <a:xfrm>
            <a:off x="5596222" y="222020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图片像素化</a:t>
            </a:r>
            <a:endParaRPr lang="en-US" sz="20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302" name="Rectangle 20"/>
          <p:cNvSpPr/>
          <p:nvPr/>
        </p:nvSpPr>
        <p:spPr>
          <a:xfrm>
            <a:off x="5783978" y="4464414"/>
            <a:ext cx="1173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pygame</a:t>
            </a:r>
            <a:endParaRPr lang="en-US" sz="20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303" name="矩形 302"/>
          <p:cNvSpPr/>
          <p:nvPr/>
        </p:nvSpPr>
        <p:spPr>
          <a:xfrm>
            <a:off x="5806203" y="4909600"/>
            <a:ext cx="31136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hlinkClick r:id="rId3"/>
              </a:rPr>
              <a:t>pygame</a:t>
            </a:r>
            <a:r>
              <a:rPr lang="en-US" altLang="zh-CN" dirty="0">
                <a:hlinkClick r:id="rId3"/>
              </a:rPr>
              <a:t>-in-HNU/example at main · Algernon98/</a:t>
            </a:r>
            <a:r>
              <a:rPr lang="en-US" altLang="zh-CN" dirty="0" err="1">
                <a:hlinkClick r:id="rId3"/>
              </a:rPr>
              <a:t>pygame</a:t>
            </a:r>
            <a:r>
              <a:rPr lang="en-US" altLang="zh-CN" dirty="0">
                <a:hlinkClick r:id="rId3"/>
              </a:rPr>
              <a:t>-in-HNU (github.com)</a:t>
            </a:r>
            <a:endParaRPr lang="zh-CN" altLang="en-US" spc="600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DDC5C6-F7B0-A7DE-659C-5CD80D72F9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986" y="2181171"/>
            <a:ext cx="1865857" cy="1865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40507D-9513-1D9F-CD13-73BEA0BB87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6" t="43409" r="35295" b="16175"/>
          <a:stretch/>
        </p:blipFill>
        <p:spPr>
          <a:xfrm>
            <a:off x="5506072" y="3131050"/>
            <a:ext cx="1559642" cy="1088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98" grpId="0"/>
      <p:bldP spid="299" grpId="0"/>
      <p:bldP spid="300" grpId="0"/>
      <p:bldP spid="302" grpId="0"/>
      <p:bldP spid="3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39292" y="-190492"/>
            <a:ext cx="12192001" cy="6905386"/>
          </a:xfrm>
          <a:prstGeom prst="rect">
            <a:avLst/>
          </a:prstGeom>
          <a:gradFill>
            <a:gsLst>
              <a:gs pos="0">
                <a:srgbClr val="252C48">
                  <a:alpha val="56000"/>
                </a:srgbClr>
              </a:gs>
              <a:gs pos="54000">
                <a:srgbClr val="252C48">
                  <a:alpha val="34000"/>
                </a:srgbClr>
              </a:gs>
              <a:gs pos="100000">
                <a:srgbClr val="252C48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0" y="127427"/>
            <a:ext cx="12253136" cy="6865449"/>
            <a:chOff x="-39094" y="0"/>
            <a:chExt cx="12253136" cy="686544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5528" y="-1693064"/>
              <a:ext cx="6848743" cy="1026828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01" b="1"/>
            <a:stretch>
              <a:fillRect/>
            </a:stretch>
          </p:blipFill>
          <p:spPr>
            <a:xfrm rot="16200000" flipH="1">
              <a:off x="-2454408" y="2415314"/>
              <a:ext cx="6848743" cy="2018115"/>
            </a:xfrm>
            <a:prstGeom prst="rect">
              <a:avLst/>
            </a:prstGeom>
          </p:spPr>
        </p:pic>
      </p:grpSp>
      <p:sp>
        <p:nvSpPr>
          <p:cNvPr id="159" name="矩形 158">
            <a:extLst>
              <a:ext uri="{FF2B5EF4-FFF2-40B4-BE49-F238E27FC236}">
                <a16:creationId xmlns:a16="http://schemas.microsoft.com/office/drawing/2014/main" id="{59777FF0-6F8A-EBCB-952E-3B184C818B37}"/>
              </a:ext>
            </a:extLst>
          </p:cNvPr>
          <p:cNvSpPr/>
          <p:nvPr/>
        </p:nvSpPr>
        <p:spPr>
          <a:xfrm>
            <a:off x="-39095" y="-19780"/>
            <a:ext cx="5431809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6BF003-13CC-A798-EC64-510F90D2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" y="19780"/>
            <a:ext cx="5324016" cy="3409220"/>
          </a:xfrm>
          <a:prstGeom prst="rect">
            <a:avLst/>
          </a:prstGeom>
        </p:spPr>
      </p:pic>
      <p:pic>
        <p:nvPicPr>
          <p:cNvPr id="162" name="图片 161">
            <a:extLst>
              <a:ext uri="{FF2B5EF4-FFF2-40B4-BE49-F238E27FC236}">
                <a16:creationId xmlns:a16="http://schemas.microsoft.com/office/drawing/2014/main" id="{CC244AD3-64FF-D488-D58D-D3DC7E18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92" y="3469091"/>
            <a:ext cx="5568374" cy="3408689"/>
          </a:xfrm>
          <a:prstGeom prst="rect">
            <a:avLst/>
          </a:prstGeom>
        </p:spPr>
      </p:pic>
      <p:pic>
        <p:nvPicPr>
          <p:cNvPr id="164" name="图片 163">
            <a:extLst>
              <a:ext uri="{FF2B5EF4-FFF2-40B4-BE49-F238E27FC236}">
                <a16:creationId xmlns:a16="http://schemas.microsoft.com/office/drawing/2014/main" id="{1FE159F5-7573-C0D3-E128-974B291B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823" y="-48689"/>
            <a:ext cx="5569280" cy="3699151"/>
          </a:xfrm>
          <a:prstGeom prst="rect">
            <a:avLst/>
          </a:prstGeom>
        </p:spPr>
      </p:pic>
      <p:pic>
        <p:nvPicPr>
          <p:cNvPr id="166" name="图片 165">
            <a:extLst>
              <a:ext uri="{FF2B5EF4-FFF2-40B4-BE49-F238E27FC236}">
                <a16:creationId xmlns:a16="http://schemas.microsoft.com/office/drawing/2014/main" id="{4BC43060-D66F-3D97-D5CF-3E183C611E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43" t="11029" r="6406"/>
          <a:stretch/>
        </p:blipFill>
        <p:spPr>
          <a:xfrm>
            <a:off x="6011727" y="3429000"/>
            <a:ext cx="5686329" cy="3699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67" b="1"/>
          <a:stretch>
            <a:fillRect/>
          </a:stretch>
        </p:blipFill>
        <p:spPr>
          <a:xfrm rot="16200000">
            <a:off x="-2505020" y="2465925"/>
            <a:ext cx="6857999" cy="19261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582828" y="-1712084"/>
            <a:ext cx="6857999" cy="102821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9094" y="-23697"/>
            <a:ext cx="12192001" cy="6905386"/>
          </a:xfrm>
          <a:prstGeom prst="rect">
            <a:avLst/>
          </a:prstGeom>
          <a:gradFill>
            <a:gsLst>
              <a:gs pos="0">
                <a:srgbClr val="252C48">
                  <a:alpha val="56000"/>
                </a:srgbClr>
              </a:gs>
              <a:gs pos="54000">
                <a:srgbClr val="252C48">
                  <a:alpha val="34000"/>
                </a:srgbClr>
              </a:gs>
              <a:gs pos="100000">
                <a:srgbClr val="252C48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1609" y="4906716"/>
            <a:ext cx="150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2022/5/30</a:t>
            </a:r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32558" y="5336565"/>
            <a:ext cx="8816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521609" y="2777991"/>
            <a:ext cx="6538410" cy="158308"/>
          </a:xfrm>
          <a:prstGeom prst="rect">
            <a:avLst/>
          </a:prstGeom>
          <a:solidFill>
            <a:srgbClr val="404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21609" y="3340299"/>
            <a:ext cx="521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米呼游 詹姆斯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·</a:t>
            </a:r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克拉克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·</a:t>
            </a:r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麦克斯韦方程组工作室出品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35043" y="1305083"/>
            <a:ext cx="7150277" cy="1631216"/>
            <a:chOff x="335043" y="1305083"/>
            <a:chExt cx="7150277" cy="1631216"/>
          </a:xfrm>
        </p:grpSpPr>
        <p:sp>
          <p:nvSpPr>
            <p:cNvPr id="12" name="矩形 11"/>
            <p:cNvSpPr/>
            <p:nvPr/>
          </p:nvSpPr>
          <p:spPr>
            <a:xfrm>
              <a:off x="335043" y="1305083"/>
              <a:ext cx="715027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00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感谢观看</a:t>
              </a:r>
              <a:endParaRPr lang="en-US" altLang="zh-CN" sz="10000" b="1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2"/>
              </p:custDataLst>
            </p:nvPr>
          </p:nvSpPr>
          <p:spPr>
            <a:xfrm rot="20567178">
              <a:off x="1294906" y="2376223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 rot="20567178">
              <a:off x="2231278" y="2496018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>
              <p:custDataLst>
                <p:tags r:id="rId4"/>
              </p:custDataLst>
            </p:nvPr>
          </p:nvSpPr>
          <p:spPr>
            <a:xfrm rot="2665172">
              <a:off x="4081581" y="1848850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5"/>
              </p:custDataLst>
            </p:nvPr>
          </p:nvSpPr>
          <p:spPr>
            <a:xfrm rot="913933">
              <a:off x="4804874" y="2206323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6"/>
              </p:custDataLst>
            </p:nvPr>
          </p:nvSpPr>
          <p:spPr>
            <a:xfrm rot="2357982">
              <a:off x="6432279" y="2532821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>
              <p:custDataLst>
                <p:tags r:id="rId7"/>
              </p:custDataLst>
            </p:nvPr>
          </p:nvSpPr>
          <p:spPr>
            <a:xfrm rot="1753942">
              <a:off x="615791" y="2275837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8"/>
              </p:custDataLst>
            </p:nvPr>
          </p:nvSpPr>
          <p:spPr>
            <a:xfrm rot="2760451">
              <a:off x="3337460" y="2402887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9"/>
              </p:custDataLst>
            </p:nvPr>
          </p:nvSpPr>
          <p:spPr>
            <a:xfrm rot="19344216">
              <a:off x="5514079" y="1830938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B152DE55-B340-B8B3-E079-9B04A7294C9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1" t="28602" r="37936" b="38256"/>
          <a:stretch/>
        </p:blipFill>
        <p:spPr bwMode="auto">
          <a:xfrm>
            <a:off x="2666848" y="4181969"/>
            <a:ext cx="2761423" cy="1101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674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167325" y="0"/>
            <a:ext cx="477196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16187" y="3528599"/>
            <a:ext cx="280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在此输入标题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88549" y="4292932"/>
            <a:ext cx="28034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9504505" y="1204886"/>
            <a:ext cx="25715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5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0 3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4218505" y="1147312"/>
          <a:ext cx="5286000" cy="4762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r="31131"/>
          <a:stretch>
            <a:fillRect/>
          </a:stretch>
        </p:blipFill>
        <p:spPr>
          <a:xfrm>
            <a:off x="0" y="0"/>
            <a:ext cx="3935412" cy="6858000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0" y="0"/>
            <a:ext cx="3935412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252C48">
                  <a:alpha val="57000"/>
                </a:srgbClr>
              </a:gs>
              <a:gs pos="100000">
                <a:srgbClr val="252C48">
                  <a:alpha val="6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i="1"/>
              <a:t>未来可实现功能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 185"/>
          <p:cNvSpPr/>
          <p:nvPr/>
        </p:nvSpPr>
        <p:spPr>
          <a:xfrm>
            <a:off x="0" y="0"/>
            <a:ext cx="5157755" cy="6858000"/>
          </a:xfrm>
          <a:prstGeom prst="rect">
            <a:avLst/>
          </a:prstGeom>
          <a:solidFill>
            <a:srgbClr val="1D20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16187" y="3528599"/>
            <a:ext cx="280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在此输入标题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88549" y="4292932"/>
            <a:ext cx="28034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9504505" y="1204886"/>
            <a:ext cx="25715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5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0 3</a:t>
            </a:r>
          </a:p>
        </p:txBody>
      </p:sp>
      <p:sp>
        <p:nvSpPr>
          <p:cNvPr id="166" name="Rectangle 20"/>
          <p:cNvSpPr/>
          <p:nvPr/>
        </p:nvSpPr>
        <p:spPr>
          <a:xfrm>
            <a:off x="997275" y="111790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在此输入标题</a:t>
            </a:r>
            <a:endParaRPr lang="en-US" sz="20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167" name="Rectangle 38"/>
          <p:cNvSpPr/>
          <p:nvPr/>
        </p:nvSpPr>
        <p:spPr>
          <a:xfrm>
            <a:off x="993121" y="276350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在此输入标题</a:t>
            </a:r>
            <a:endParaRPr lang="en-US" altLang="zh-CN" sz="20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168" name="Rectangle 56"/>
          <p:cNvSpPr/>
          <p:nvPr/>
        </p:nvSpPr>
        <p:spPr>
          <a:xfrm>
            <a:off x="1005821" y="4533705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在此输入标题</a:t>
            </a:r>
            <a:endParaRPr lang="en-US" altLang="zh-CN" sz="20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1005821" y="3201540"/>
            <a:ext cx="31136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70" name="矩形 169"/>
          <p:cNvSpPr/>
          <p:nvPr/>
        </p:nvSpPr>
        <p:spPr>
          <a:xfrm>
            <a:off x="1005821" y="4920497"/>
            <a:ext cx="31136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cxnSp>
        <p:nvCxnSpPr>
          <p:cNvPr id="171" name="直接连接符 170"/>
          <p:cNvCxnSpPr/>
          <p:nvPr/>
        </p:nvCxnSpPr>
        <p:spPr>
          <a:xfrm>
            <a:off x="1116002" y="3169363"/>
            <a:ext cx="433209" cy="0"/>
          </a:xfrm>
          <a:prstGeom prst="line">
            <a:avLst/>
          </a:prstGeom>
          <a:ln w="28575">
            <a:solidFill>
              <a:srgbClr val="F47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组合 171"/>
          <p:cNvGrpSpPr/>
          <p:nvPr/>
        </p:nvGrpSpPr>
        <p:grpSpPr>
          <a:xfrm>
            <a:off x="718252" y="4623883"/>
            <a:ext cx="195944" cy="195944"/>
            <a:chOff x="3924565" y="5042808"/>
            <a:chExt cx="348654" cy="348654"/>
          </a:xfrm>
        </p:grpSpPr>
        <p:sp>
          <p:nvSpPr>
            <p:cNvPr id="173" name="椭圆 172"/>
            <p:cNvSpPr/>
            <p:nvPr/>
          </p:nvSpPr>
          <p:spPr>
            <a:xfrm>
              <a:off x="3924565" y="5042808"/>
              <a:ext cx="348654" cy="348654"/>
            </a:xfrm>
            <a:prstGeom prst="ellipse">
              <a:avLst/>
            </a:prstGeom>
            <a:noFill/>
            <a:ln>
              <a:solidFill>
                <a:srgbClr val="F470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4" name="iconfont-10585-5147494"/>
            <p:cNvSpPr>
              <a:spLocks noChangeAspect="1"/>
            </p:cNvSpPr>
            <p:nvPr/>
          </p:nvSpPr>
          <p:spPr bwMode="auto">
            <a:xfrm>
              <a:off x="4009378" y="5091130"/>
              <a:ext cx="181438" cy="217636"/>
            </a:xfrm>
            <a:custGeom>
              <a:avLst/>
              <a:gdLst>
                <a:gd name="T0" fmla="*/ 5501 w 10242"/>
                <a:gd name="T1" fmla="*/ 265 h 12287"/>
                <a:gd name="T2" fmla="*/ 5121 w 10242"/>
                <a:gd name="T3" fmla="*/ 0 h 12287"/>
                <a:gd name="T4" fmla="*/ 4742 w 10242"/>
                <a:gd name="T5" fmla="*/ 265 h 12287"/>
                <a:gd name="T6" fmla="*/ 0 w 10242"/>
                <a:gd name="T7" fmla="*/ 7757 h 12287"/>
                <a:gd name="T8" fmla="*/ 5120 w 10242"/>
                <a:gd name="T9" fmla="*/ 12287 h 12287"/>
                <a:gd name="T10" fmla="*/ 10240 w 10242"/>
                <a:gd name="T11" fmla="*/ 7757 h 12287"/>
                <a:gd name="T12" fmla="*/ 5501 w 10242"/>
                <a:gd name="T13" fmla="*/ 265 h 12287"/>
                <a:gd name="T14" fmla="*/ 5121 w 10242"/>
                <a:gd name="T15" fmla="*/ 11289 h 12287"/>
                <a:gd name="T16" fmla="*/ 1138 w 10242"/>
                <a:gd name="T17" fmla="*/ 7759 h 12287"/>
                <a:gd name="T18" fmla="*/ 5121 w 10242"/>
                <a:gd name="T19" fmla="*/ 1332 h 12287"/>
                <a:gd name="T20" fmla="*/ 9104 w 10242"/>
                <a:gd name="T21" fmla="*/ 7759 h 12287"/>
                <a:gd name="T22" fmla="*/ 5121 w 10242"/>
                <a:gd name="T23" fmla="*/ 11289 h 12287"/>
                <a:gd name="T24" fmla="*/ 3566 w 10242"/>
                <a:gd name="T25" fmla="*/ 7859 h 12287"/>
                <a:gd name="T26" fmla="*/ 4287 w 10242"/>
                <a:gd name="T27" fmla="*/ 5528 h 12287"/>
                <a:gd name="T28" fmla="*/ 3376 w 10242"/>
                <a:gd name="T29" fmla="*/ 4928 h 12287"/>
                <a:gd name="T30" fmla="*/ 2428 w 10242"/>
                <a:gd name="T31" fmla="*/ 8059 h 12287"/>
                <a:gd name="T32" fmla="*/ 4211 w 10242"/>
                <a:gd name="T33" fmla="*/ 10090 h 12287"/>
                <a:gd name="T34" fmla="*/ 4818 w 10242"/>
                <a:gd name="T35" fmla="*/ 9225 h 12287"/>
                <a:gd name="T36" fmla="*/ 3566 w 10242"/>
                <a:gd name="T37" fmla="*/ 7859 h 1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42" h="12287">
                  <a:moveTo>
                    <a:pt x="5501" y="265"/>
                  </a:moveTo>
                  <a:lnTo>
                    <a:pt x="5121" y="0"/>
                  </a:lnTo>
                  <a:lnTo>
                    <a:pt x="4742" y="265"/>
                  </a:lnTo>
                  <a:cubicBezTo>
                    <a:pt x="38" y="3795"/>
                    <a:pt x="0" y="7591"/>
                    <a:pt x="0" y="7757"/>
                  </a:cubicBezTo>
                  <a:cubicBezTo>
                    <a:pt x="0" y="10253"/>
                    <a:pt x="2314" y="12287"/>
                    <a:pt x="5120" y="12287"/>
                  </a:cubicBezTo>
                  <a:cubicBezTo>
                    <a:pt x="7926" y="12287"/>
                    <a:pt x="10240" y="10255"/>
                    <a:pt x="10240" y="7757"/>
                  </a:cubicBezTo>
                  <a:cubicBezTo>
                    <a:pt x="10242" y="3797"/>
                    <a:pt x="5691" y="400"/>
                    <a:pt x="5501" y="265"/>
                  </a:cubicBezTo>
                  <a:close/>
                  <a:moveTo>
                    <a:pt x="5121" y="11289"/>
                  </a:moveTo>
                  <a:cubicBezTo>
                    <a:pt x="2921" y="11289"/>
                    <a:pt x="1138" y="9724"/>
                    <a:pt x="1138" y="7759"/>
                  </a:cubicBezTo>
                  <a:cubicBezTo>
                    <a:pt x="1138" y="7725"/>
                    <a:pt x="1176" y="4462"/>
                    <a:pt x="5121" y="1332"/>
                  </a:cubicBezTo>
                  <a:cubicBezTo>
                    <a:pt x="6145" y="2198"/>
                    <a:pt x="9104" y="4861"/>
                    <a:pt x="9104" y="7759"/>
                  </a:cubicBezTo>
                  <a:cubicBezTo>
                    <a:pt x="9104" y="9691"/>
                    <a:pt x="7324" y="11289"/>
                    <a:pt x="5121" y="11289"/>
                  </a:cubicBezTo>
                  <a:close/>
                  <a:moveTo>
                    <a:pt x="3566" y="7859"/>
                  </a:moveTo>
                  <a:cubicBezTo>
                    <a:pt x="3300" y="6729"/>
                    <a:pt x="4287" y="5528"/>
                    <a:pt x="4287" y="5528"/>
                  </a:cubicBezTo>
                  <a:lnTo>
                    <a:pt x="3376" y="4928"/>
                  </a:lnTo>
                  <a:cubicBezTo>
                    <a:pt x="3300" y="4992"/>
                    <a:pt x="2086" y="6494"/>
                    <a:pt x="2428" y="8059"/>
                  </a:cubicBezTo>
                  <a:cubicBezTo>
                    <a:pt x="2620" y="8891"/>
                    <a:pt x="3224" y="9591"/>
                    <a:pt x="4211" y="10090"/>
                  </a:cubicBezTo>
                  <a:lnTo>
                    <a:pt x="4818" y="9225"/>
                  </a:lnTo>
                  <a:cubicBezTo>
                    <a:pt x="4096" y="8858"/>
                    <a:pt x="3680" y="8424"/>
                    <a:pt x="3566" y="7859"/>
                  </a:cubicBezTo>
                  <a:close/>
                </a:path>
              </a:pathLst>
            </a:custGeom>
            <a:solidFill>
              <a:srgbClr val="F4706F"/>
            </a:solidFill>
            <a:ln>
              <a:noFill/>
            </a:ln>
          </p:spPr>
        </p:sp>
      </p:grpSp>
      <p:grpSp>
        <p:nvGrpSpPr>
          <p:cNvPr id="175" name="组合 174"/>
          <p:cNvGrpSpPr/>
          <p:nvPr/>
        </p:nvGrpSpPr>
        <p:grpSpPr>
          <a:xfrm>
            <a:off x="718252" y="2864564"/>
            <a:ext cx="195944" cy="195944"/>
            <a:chOff x="3924565" y="3333883"/>
            <a:chExt cx="348654" cy="348654"/>
          </a:xfrm>
        </p:grpSpPr>
        <p:sp>
          <p:nvSpPr>
            <p:cNvPr id="176" name="椭圆 175"/>
            <p:cNvSpPr/>
            <p:nvPr/>
          </p:nvSpPr>
          <p:spPr>
            <a:xfrm>
              <a:off x="3924565" y="3333883"/>
              <a:ext cx="348654" cy="348654"/>
            </a:xfrm>
            <a:prstGeom prst="ellipse">
              <a:avLst/>
            </a:prstGeom>
            <a:noFill/>
            <a:ln>
              <a:solidFill>
                <a:srgbClr val="F470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7" name="iconfont-10585-5147494"/>
            <p:cNvSpPr>
              <a:spLocks noChangeAspect="1"/>
            </p:cNvSpPr>
            <p:nvPr/>
          </p:nvSpPr>
          <p:spPr bwMode="auto">
            <a:xfrm>
              <a:off x="3996919" y="3384683"/>
              <a:ext cx="217634" cy="206774"/>
            </a:xfrm>
            <a:custGeom>
              <a:avLst/>
              <a:gdLst>
                <a:gd name="T0" fmla="*/ 12102 w 12440"/>
                <a:gd name="T1" fmla="*/ 5836 h 11820"/>
                <a:gd name="T2" fmla="*/ 6865 w 12440"/>
                <a:gd name="T3" fmla="*/ 524 h 11820"/>
                <a:gd name="T4" fmla="*/ 6514 w 12440"/>
                <a:gd name="T5" fmla="*/ 168 h 11820"/>
                <a:gd name="T6" fmla="*/ 5912 w 12440"/>
                <a:gd name="T7" fmla="*/ 168 h 11820"/>
                <a:gd name="T8" fmla="*/ 324 w 12440"/>
                <a:gd name="T9" fmla="*/ 5836 h 11820"/>
                <a:gd name="T10" fmla="*/ 136 w 12440"/>
                <a:gd name="T11" fmla="*/ 6796 h 11820"/>
                <a:gd name="T12" fmla="*/ 949 w 12440"/>
                <a:gd name="T13" fmla="*/ 7340 h 11820"/>
                <a:gd name="T14" fmla="*/ 1525 w 12440"/>
                <a:gd name="T15" fmla="*/ 7340 h 11820"/>
                <a:gd name="T16" fmla="*/ 1525 w 12440"/>
                <a:gd name="T17" fmla="*/ 11820 h 11820"/>
                <a:gd name="T18" fmla="*/ 10902 w 12440"/>
                <a:gd name="T19" fmla="*/ 11820 h 11820"/>
                <a:gd name="T20" fmla="*/ 10902 w 12440"/>
                <a:gd name="T21" fmla="*/ 7340 h 11820"/>
                <a:gd name="T22" fmla="*/ 11488 w 12440"/>
                <a:gd name="T23" fmla="*/ 7340 h 11820"/>
                <a:gd name="T24" fmla="*/ 12102 w 12440"/>
                <a:gd name="T25" fmla="*/ 7084 h 11820"/>
                <a:gd name="T26" fmla="*/ 12102 w 12440"/>
                <a:gd name="T27" fmla="*/ 5839 h 11820"/>
                <a:gd name="T28" fmla="*/ 12102 w 12440"/>
                <a:gd name="T29" fmla="*/ 5836 h 11820"/>
                <a:gd name="T30" fmla="*/ 6972 w 12440"/>
                <a:gd name="T31" fmla="*/ 10828 h 11820"/>
                <a:gd name="T32" fmla="*/ 5454 w 12440"/>
                <a:gd name="T33" fmla="*/ 10828 h 11820"/>
                <a:gd name="T34" fmla="*/ 5454 w 12440"/>
                <a:gd name="T35" fmla="*/ 8023 h 11820"/>
                <a:gd name="T36" fmla="*/ 6972 w 12440"/>
                <a:gd name="T37" fmla="*/ 8023 h 11820"/>
                <a:gd name="T38" fmla="*/ 6972 w 12440"/>
                <a:gd name="T39" fmla="*/ 10828 h 11820"/>
                <a:gd name="T40" fmla="*/ 9926 w 12440"/>
                <a:gd name="T41" fmla="*/ 6348 h 11820"/>
                <a:gd name="T42" fmla="*/ 9926 w 12440"/>
                <a:gd name="T43" fmla="*/ 10828 h 11820"/>
                <a:gd name="T44" fmla="*/ 7840 w 12440"/>
                <a:gd name="T45" fmla="*/ 10828 h 11820"/>
                <a:gd name="T46" fmla="*/ 7840 w 12440"/>
                <a:gd name="T47" fmla="*/ 7692 h 11820"/>
                <a:gd name="T48" fmla="*/ 7298 w 12440"/>
                <a:gd name="T49" fmla="*/ 7142 h 11820"/>
                <a:gd name="T50" fmla="*/ 5129 w 12440"/>
                <a:gd name="T51" fmla="*/ 7142 h 11820"/>
                <a:gd name="T52" fmla="*/ 4587 w 12440"/>
                <a:gd name="T53" fmla="*/ 7692 h 11820"/>
                <a:gd name="T54" fmla="*/ 4587 w 12440"/>
                <a:gd name="T55" fmla="*/ 10828 h 11820"/>
                <a:gd name="T56" fmla="*/ 2501 w 12440"/>
                <a:gd name="T57" fmla="*/ 10828 h 11820"/>
                <a:gd name="T58" fmla="*/ 2501 w 12440"/>
                <a:gd name="T59" fmla="*/ 6348 h 11820"/>
                <a:gd name="T60" fmla="*/ 1200 w 12440"/>
                <a:gd name="T61" fmla="*/ 6348 h 11820"/>
                <a:gd name="T62" fmla="*/ 6214 w 12440"/>
                <a:gd name="T63" fmla="*/ 1265 h 11820"/>
                <a:gd name="T64" fmla="*/ 6528 w 12440"/>
                <a:gd name="T65" fmla="*/ 1585 h 11820"/>
                <a:gd name="T66" fmla="*/ 11228 w 12440"/>
                <a:gd name="T67" fmla="*/ 6351 h 11820"/>
                <a:gd name="T68" fmla="*/ 9926 w 12440"/>
                <a:gd name="T69" fmla="*/ 6348 h 1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440" h="11820">
                  <a:moveTo>
                    <a:pt x="12102" y="5836"/>
                  </a:moveTo>
                  <a:lnTo>
                    <a:pt x="6865" y="524"/>
                  </a:lnTo>
                  <a:lnTo>
                    <a:pt x="6514" y="168"/>
                  </a:lnTo>
                  <a:cubicBezTo>
                    <a:pt x="6348" y="0"/>
                    <a:pt x="6078" y="0"/>
                    <a:pt x="5912" y="168"/>
                  </a:cubicBezTo>
                  <a:lnTo>
                    <a:pt x="324" y="5836"/>
                  </a:lnTo>
                  <a:cubicBezTo>
                    <a:pt x="74" y="6089"/>
                    <a:pt x="0" y="6467"/>
                    <a:pt x="136" y="6796"/>
                  </a:cubicBezTo>
                  <a:cubicBezTo>
                    <a:pt x="273" y="7124"/>
                    <a:pt x="593" y="7339"/>
                    <a:pt x="949" y="7340"/>
                  </a:cubicBezTo>
                  <a:lnTo>
                    <a:pt x="1525" y="7340"/>
                  </a:lnTo>
                  <a:lnTo>
                    <a:pt x="1525" y="11820"/>
                  </a:lnTo>
                  <a:lnTo>
                    <a:pt x="10902" y="11820"/>
                  </a:lnTo>
                  <a:lnTo>
                    <a:pt x="10902" y="7340"/>
                  </a:lnTo>
                  <a:lnTo>
                    <a:pt x="11488" y="7340"/>
                  </a:lnTo>
                  <a:cubicBezTo>
                    <a:pt x="11719" y="7340"/>
                    <a:pt x="11940" y="7248"/>
                    <a:pt x="12102" y="7084"/>
                  </a:cubicBezTo>
                  <a:cubicBezTo>
                    <a:pt x="12440" y="6738"/>
                    <a:pt x="12440" y="6185"/>
                    <a:pt x="12102" y="5839"/>
                  </a:cubicBezTo>
                  <a:lnTo>
                    <a:pt x="12102" y="5836"/>
                  </a:lnTo>
                  <a:close/>
                  <a:moveTo>
                    <a:pt x="6972" y="10828"/>
                  </a:moveTo>
                  <a:lnTo>
                    <a:pt x="5454" y="10828"/>
                  </a:lnTo>
                  <a:lnTo>
                    <a:pt x="5454" y="8023"/>
                  </a:lnTo>
                  <a:lnTo>
                    <a:pt x="6972" y="8023"/>
                  </a:lnTo>
                  <a:lnTo>
                    <a:pt x="6972" y="10828"/>
                  </a:lnTo>
                  <a:close/>
                  <a:moveTo>
                    <a:pt x="9926" y="6348"/>
                  </a:moveTo>
                  <a:lnTo>
                    <a:pt x="9926" y="10828"/>
                  </a:lnTo>
                  <a:lnTo>
                    <a:pt x="7840" y="10828"/>
                  </a:lnTo>
                  <a:lnTo>
                    <a:pt x="7840" y="7692"/>
                  </a:lnTo>
                  <a:cubicBezTo>
                    <a:pt x="7842" y="7391"/>
                    <a:pt x="7599" y="7145"/>
                    <a:pt x="7298" y="7142"/>
                  </a:cubicBezTo>
                  <a:lnTo>
                    <a:pt x="5129" y="7142"/>
                  </a:lnTo>
                  <a:cubicBezTo>
                    <a:pt x="4827" y="7145"/>
                    <a:pt x="4585" y="7391"/>
                    <a:pt x="4587" y="7692"/>
                  </a:cubicBezTo>
                  <a:lnTo>
                    <a:pt x="4587" y="10828"/>
                  </a:lnTo>
                  <a:lnTo>
                    <a:pt x="2501" y="10828"/>
                  </a:lnTo>
                  <a:lnTo>
                    <a:pt x="2501" y="6348"/>
                  </a:lnTo>
                  <a:lnTo>
                    <a:pt x="1200" y="6348"/>
                  </a:lnTo>
                  <a:lnTo>
                    <a:pt x="6214" y="1265"/>
                  </a:lnTo>
                  <a:lnTo>
                    <a:pt x="6528" y="1585"/>
                  </a:lnTo>
                  <a:lnTo>
                    <a:pt x="11228" y="6351"/>
                  </a:lnTo>
                  <a:lnTo>
                    <a:pt x="9926" y="6348"/>
                  </a:lnTo>
                  <a:close/>
                </a:path>
              </a:pathLst>
            </a:custGeom>
            <a:solidFill>
              <a:srgbClr val="F4706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cxnSp>
        <p:nvCxnSpPr>
          <p:cNvPr id="178" name="直接连接符 177"/>
          <p:cNvCxnSpPr/>
          <p:nvPr/>
        </p:nvCxnSpPr>
        <p:spPr>
          <a:xfrm>
            <a:off x="1116002" y="1525160"/>
            <a:ext cx="433209" cy="0"/>
          </a:xfrm>
          <a:prstGeom prst="line">
            <a:avLst/>
          </a:prstGeom>
          <a:ln w="28575">
            <a:solidFill>
              <a:srgbClr val="F47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组合 178"/>
          <p:cNvGrpSpPr/>
          <p:nvPr/>
        </p:nvGrpSpPr>
        <p:grpSpPr>
          <a:xfrm>
            <a:off x="718252" y="1208079"/>
            <a:ext cx="195944" cy="195944"/>
            <a:chOff x="3924565" y="1637978"/>
            <a:chExt cx="348654" cy="348654"/>
          </a:xfrm>
        </p:grpSpPr>
        <p:sp>
          <p:nvSpPr>
            <p:cNvPr id="180" name="椭圆 179"/>
            <p:cNvSpPr/>
            <p:nvPr/>
          </p:nvSpPr>
          <p:spPr>
            <a:xfrm>
              <a:off x="3924565" y="1637978"/>
              <a:ext cx="348654" cy="348654"/>
            </a:xfrm>
            <a:prstGeom prst="ellipse">
              <a:avLst/>
            </a:prstGeom>
            <a:noFill/>
            <a:ln>
              <a:solidFill>
                <a:srgbClr val="F470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1" name="iconfont-10585-5147494"/>
            <p:cNvSpPr>
              <a:spLocks noChangeAspect="1"/>
            </p:cNvSpPr>
            <p:nvPr/>
          </p:nvSpPr>
          <p:spPr bwMode="auto">
            <a:xfrm>
              <a:off x="3999098" y="1712071"/>
              <a:ext cx="217430" cy="217636"/>
            </a:xfrm>
            <a:custGeom>
              <a:avLst/>
              <a:gdLst>
                <a:gd name="T0" fmla="*/ 10822 w 11036"/>
                <a:gd name="T1" fmla="*/ 10109 h 11046"/>
                <a:gd name="T2" fmla="*/ 7950 w 11036"/>
                <a:gd name="T3" fmla="*/ 7237 h 11046"/>
                <a:gd name="T4" fmla="*/ 8920 w 11036"/>
                <a:gd name="T5" fmla="*/ 4460 h 11046"/>
                <a:gd name="T6" fmla="*/ 4460 w 11036"/>
                <a:gd name="T7" fmla="*/ 0 h 11046"/>
                <a:gd name="T8" fmla="*/ 0 w 11036"/>
                <a:gd name="T9" fmla="*/ 4460 h 11046"/>
                <a:gd name="T10" fmla="*/ 4460 w 11036"/>
                <a:gd name="T11" fmla="*/ 8920 h 11046"/>
                <a:gd name="T12" fmla="*/ 7166 w 11036"/>
                <a:gd name="T13" fmla="*/ 8005 h 11046"/>
                <a:gd name="T14" fmla="*/ 10045 w 11036"/>
                <a:gd name="T15" fmla="*/ 10885 h 11046"/>
                <a:gd name="T16" fmla="*/ 10433 w 11036"/>
                <a:gd name="T17" fmla="*/ 11046 h 11046"/>
                <a:gd name="T18" fmla="*/ 10822 w 11036"/>
                <a:gd name="T19" fmla="*/ 10885 h 11046"/>
                <a:gd name="T20" fmla="*/ 10822 w 11036"/>
                <a:gd name="T21" fmla="*/ 10109 h 11046"/>
                <a:gd name="T22" fmla="*/ 1025 w 11036"/>
                <a:gd name="T23" fmla="*/ 4460 h 11046"/>
                <a:gd name="T24" fmla="*/ 4460 w 11036"/>
                <a:gd name="T25" fmla="*/ 1025 h 11046"/>
                <a:gd name="T26" fmla="*/ 7895 w 11036"/>
                <a:gd name="T27" fmla="*/ 4460 h 11046"/>
                <a:gd name="T28" fmla="*/ 4460 w 11036"/>
                <a:gd name="T29" fmla="*/ 7895 h 11046"/>
                <a:gd name="T30" fmla="*/ 1025 w 11036"/>
                <a:gd name="T31" fmla="*/ 4460 h 11046"/>
                <a:gd name="T32" fmla="*/ 2620 w 11036"/>
                <a:gd name="T33" fmla="*/ 2747 h 11046"/>
                <a:gd name="T34" fmla="*/ 2300 w 11036"/>
                <a:gd name="T35" fmla="*/ 2842 h 11046"/>
                <a:gd name="T36" fmla="*/ 1833 w 11036"/>
                <a:gd name="T37" fmla="*/ 4382 h 11046"/>
                <a:gd name="T38" fmla="*/ 2045 w 11036"/>
                <a:gd name="T39" fmla="*/ 4639 h 11046"/>
                <a:gd name="T40" fmla="*/ 2068 w 11036"/>
                <a:gd name="T41" fmla="*/ 4640 h 11046"/>
                <a:gd name="T42" fmla="*/ 2302 w 11036"/>
                <a:gd name="T43" fmla="*/ 4427 h 11046"/>
                <a:gd name="T44" fmla="*/ 2715 w 11036"/>
                <a:gd name="T45" fmla="*/ 3066 h 11046"/>
                <a:gd name="T46" fmla="*/ 2620 w 11036"/>
                <a:gd name="T47" fmla="*/ 2747 h 11046"/>
                <a:gd name="T48" fmla="*/ 2620 w 11036"/>
                <a:gd name="T49" fmla="*/ 2747 h 1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36" h="11046">
                  <a:moveTo>
                    <a:pt x="10822" y="10109"/>
                  </a:moveTo>
                  <a:lnTo>
                    <a:pt x="7950" y="7237"/>
                  </a:lnTo>
                  <a:cubicBezTo>
                    <a:pt x="8557" y="6475"/>
                    <a:pt x="8920" y="5510"/>
                    <a:pt x="8920" y="4460"/>
                  </a:cubicBezTo>
                  <a:cubicBezTo>
                    <a:pt x="8920" y="1996"/>
                    <a:pt x="6923" y="0"/>
                    <a:pt x="4460" y="0"/>
                  </a:cubicBezTo>
                  <a:cubicBezTo>
                    <a:pt x="1997" y="0"/>
                    <a:pt x="0" y="1996"/>
                    <a:pt x="0" y="4460"/>
                  </a:cubicBezTo>
                  <a:cubicBezTo>
                    <a:pt x="0" y="6923"/>
                    <a:pt x="1997" y="8920"/>
                    <a:pt x="4460" y="8920"/>
                  </a:cubicBezTo>
                  <a:cubicBezTo>
                    <a:pt x="5478" y="8920"/>
                    <a:pt x="6415" y="8579"/>
                    <a:pt x="7166" y="8005"/>
                  </a:cubicBezTo>
                  <a:lnTo>
                    <a:pt x="10045" y="10885"/>
                  </a:lnTo>
                  <a:cubicBezTo>
                    <a:pt x="10153" y="10992"/>
                    <a:pt x="10293" y="11046"/>
                    <a:pt x="10433" y="11046"/>
                  </a:cubicBezTo>
                  <a:cubicBezTo>
                    <a:pt x="10574" y="11046"/>
                    <a:pt x="10714" y="10992"/>
                    <a:pt x="10822" y="10885"/>
                  </a:cubicBezTo>
                  <a:cubicBezTo>
                    <a:pt x="11036" y="10670"/>
                    <a:pt x="11036" y="10323"/>
                    <a:pt x="10822" y="10109"/>
                  </a:cubicBezTo>
                  <a:close/>
                  <a:moveTo>
                    <a:pt x="1025" y="4460"/>
                  </a:moveTo>
                  <a:cubicBezTo>
                    <a:pt x="1025" y="2563"/>
                    <a:pt x="2563" y="1025"/>
                    <a:pt x="4460" y="1025"/>
                  </a:cubicBezTo>
                  <a:cubicBezTo>
                    <a:pt x="6357" y="1025"/>
                    <a:pt x="7895" y="2563"/>
                    <a:pt x="7895" y="4460"/>
                  </a:cubicBezTo>
                  <a:cubicBezTo>
                    <a:pt x="7895" y="6357"/>
                    <a:pt x="6357" y="7895"/>
                    <a:pt x="4460" y="7895"/>
                  </a:cubicBezTo>
                  <a:cubicBezTo>
                    <a:pt x="2563" y="7895"/>
                    <a:pt x="1025" y="6357"/>
                    <a:pt x="1025" y="4460"/>
                  </a:cubicBezTo>
                  <a:close/>
                  <a:moveTo>
                    <a:pt x="2620" y="2747"/>
                  </a:moveTo>
                  <a:cubicBezTo>
                    <a:pt x="2505" y="2685"/>
                    <a:pt x="2362" y="2727"/>
                    <a:pt x="2300" y="2842"/>
                  </a:cubicBezTo>
                  <a:cubicBezTo>
                    <a:pt x="2042" y="3319"/>
                    <a:pt x="1885" y="3838"/>
                    <a:pt x="1833" y="4382"/>
                  </a:cubicBezTo>
                  <a:cubicBezTo>
                    <a:pt x="1820" y="4512"/>
                    <a:pt x="1915" y="4627"/>
                    <a:pt x="2045" y="4639"/>
                  </a:cubicBezTo>
                  <a:cubicBezTo>
                    <a:pt x="2053" y="4640"/>
                    <a:pt x="2060" y="4640"/>
                    <a:pt x="2068" y="4640"/>
                  </a:cubicBezTo>
                  <a:cubicBezTo>
                    <a:pt x="2188" y="4640"/>
                    <a:pt x="2291" y="4549"/>
                    <a:pt x="2302" y="4427"/>
                  </a:cubicBezTo>
                  <a:cubicBezTo>
                    <a:pt x="2349" y="3946"/>
                    <a:pt x="2487" y="3488"/>
                    <a:pt x="2715" y="3066"/>
                  </a:cubicBezTo>
                  <a:cubicBezTo>
                    <a:pt x="2777" y="2952"/>
                    <a:pt x="2734" y="2809"/>
                    <a:pt x="2620" y="2747"/>
                  </a:cubicBezTo>
                  <a:close/>
                  <a:moveTo>
                    <a:pt x="2620" y="2747"/>
                  </a:moveTo>
                  <a:close/>
                </a:path>
              </a:pathLst>
            </a:custGeom>
            <a:solidFill>
              <a:srgbClr val="F4706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82" name="矩形 181"/>
          <p:cNvSpPr/>
          <p:nvPr/>
        </p:nvSpPr>
        <p:spPr>
          <a:xfrm>
            <a:off x="1019500" y="1563087"/>
            <a:ext cx="31136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cxnSp>
        <p:nvCxnSpPr>
          <p:cNvPr id="183" name="直接连接符 182"/>
          <p:cNvCxnSpPr/>
          <p:nvPr/>
        </p:nvCxnSpPr>
        <p:spPr>
          <a:xfrm>
            <a:off x="1116002" y="4946962"/>
            <a:ext cx="433209" cy="0"/>
          </a:xfrm>
          <a:prstGeom prst="line">
            <a:avLst/>
          </a:prstGeom>
          <a:ln w="28575">
            <a:solidFill>
              <a:srgbClr val="F47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图片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r="31131"/>
          <a:stretch>
            <a:fillRect/>
          </a:stretch>
        </p:blipFill>
        <p:spPr>
          <a:xfrm>
            <a:off x="5201350" y="0"/>
            <a:ext cx="3935412" cy="6858000"/>
          </a:xfrm>
          <a:prstGeom prst="rect">
            <a:avLst/>
          </a:prstGeom>
        </p:spPr>
      </p:pic>
      <p:sp>
        <p:nvSpPr>
          <p:cNvPr id="185" name="矩形: 圆角 184"/>
          <p:cNvSpPr/>
          <p:nvPr/>
        </p:nvSpPr>
        <p:spPr>
          <a:xfrm>
            <a:off x="5201350" y="0"/>
            <a:ext cx="3935412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252C48">
                  <a:alpha val="57000"/>
                </a:srgbClr>
              </a:gs>
              <a:gs pos="100000">
                <a:srgbClr val="252C48">
                  <a:alpha val="6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16187" y="3528599"/>
            <a:ext cx="280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在此输入标题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88549" y="4292932"/>
            <a:ext cx="28034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9504505" y="1204886"/>
            <a:ext cx="25715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5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0 4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709922" y="2298811"/>
            <a:ext cx="8512106" cy="4096369"/>
            <a:chOff x="1509424" y="2201076"/>
            <a:chExt cx="6125170" cy="2947679"/>
          </a:xfrm>
        </p:grpSpPr>
        <p:grpSp>
          <p:nvGrpSpPr>
            <p:cNvPr id="45" name="Group 295"/>
            <p:cNvGrpSpPr/>
            <p:nvPr/>
          </p:nvGrpSpPr>
          <p:grpSpPr>
            <a:xfrm>
              <a:off x="1509424" y="3167776"/>
              <a:ext cx="1021891" cy="1980979"/>
              <a:chOff x="1509424" y="3167776"/>
              <a:chExt cx="1021891" cy="1980979"/>
            </a:xfrm>
          </p:grpSpPr>
          <p:grpSp>
            <p:nvGrpSpPr>
              <p:cNvPr id="129" name="Group 187"/>
              <p:cNvGrpSpPr/>
              <p:nvPr/>
            </p:nvGrpSpPr>
            <p:grpSpPr>
              <a:xfrm>
                <a:off x="1509424" y="3167776"/>
                <a:ext cx="1021891" cy="1980979"/>
                <a:chOff x="1371600" y="4299631"/>
                <a:chExt cx="1576388" cy="3055894"/>
              </a:xfrm>
            </p:grpSpPr>
            <p:sp>
              <p:nvSpPr>
                <p:cNvPr id="133" name="Rectangle 23"/>
                <p:cNvSpPr>
                  <a:spLocks noChangeArrowheads="1"/>
                </p:cNvSpPr>
                <p:nvPr/>
              </p:nvSpPr>
              <p:spPr bwMode="auto">
                <a:xfrm>
                  <a:off x="1371600" y="5506131"/>
                  <a:ext cx="1576388" cy="184939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134" name="Group 189"/>
                <p:cNvGrpSpPr/>
                <p:nvPr/>
              </p:nvGrpSpPr>
              <p:grpSpPr>
                <a:xfrm>
                  <a:off x="1371600" y="4299631"/>
                  <a:ext cx="1576388" cy="1206500"/>
                  <a:chOff x="1371600" y="4299631"/>
                  <a:chExt cx="1576388" cy="1206500"/>
                </a:xfrm>
              </p:grpSpPr>
              <p:sp>
                <p:nvSpPr>
                  <p:cNvPr id="135" name="Freeform 24"/>
                  <p:cNvSpPr/>
                  <p:nvPr/>
                </p:nvSpPr>
                <p:spPr bwMode="auto">
                  <a:xfrm>
                    <a:off x="1371600" y="4299631"/>
                    <a:ext cx="1576388" cy="1206500"/>
                  </a:xfrm>
                  <a:custGeom>
                    <a:avLst/>
                    <a:gdLst>
                      <a:gd name="T0" fmla="*/ 993 w 993"/>
                      <a:gd name="T1" fmla="*/ 760 h 760"/>
                      <a:gd name="T2" fmla="*/ 497 w 993"/>
                      <a:gd name="T3" fmla="*/ 0 h 760"/>
                      <a:gd name="T4" fmla="*/ 0 w 993"/>
                      <a:gd name="T5" fmla="*/ 760 h 760"/>
                      <a:gd name="T6" fmla="*/ 993 w 993"/>
                      <a:gd name="T7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3" h="760">
                        <a:moveTo>
                          <a:pt x="993" y="760"/>
                        </a:moveTo>
                        <a:lnTo>
                          <a:pt x="497" y="0"/>
                        </a:lnTo>
                        <a:lnTo>
                          <a:pt x="0" y="760"/>
                        </a:lnTo>
                        <a:lnTo>
                          <a:pt x="993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36" name="Freeform 25"/>
                  <p:cNvSpPr/>
                  <p:nvPr/>
                </p:nvSpPr>
                <p:spPr bwMode="auto">
                  <a:xfrm>
                    <a:off x="2152650" y="4299631"/>
                    <a:ext cx="442913" cy="1206500"/>
                  </a:xfrm>
                  <a:custGeom>
                    <a:avLst/>
                    <a:gdLst>
                      <a:gd name="T0" fmla="*/ 279 w 279"/>
                      <a:gd name="T1" fmla="*/ 760 h 760"/>
                      <a:gd name="T2" fmla="*/ 5 w 279"/>
                      <a:gd name="T3" fmla="*/ 0 h 760"/>
                      <a:gd name="T4" fmla="*/ 5 w 279"/>
                      <a:gd name="T5" fmla="*/ 0 h 760"/>
                      <a:gd name="T6" fmla="*/ 0 w 279"/>
                      <a:gd name="T7" fmla="*/ 760 h 760"/>
                      <a:gd name="T8" fmla="*/ 279 w 279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9" h="760">
                        <a:moveTo>
                          <a:pt x="279" y="760"/>
                        </a:move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0" y="760"/>
                        </a:lnTo>
                        <a:lnTo>
                          <a:pt x="279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37" name="Freeform 26"/>
                  <p:cNvSpPr/>
                  <p:nvPr/>
                </p:nvSpPr>
                <p:spPr bwMode="auto">
                  <a:xfrm>
                    <a:off x="1720850" y="4299631"/>
                    <a:ext cx="439738" cy="1206500"/>
                  </a:xfrm>
                  <a:custGeom>
                    <a:avLst/>
                    <a:gdLst>
                      <a:gd name="T0" fmla="*/ 272 w 277"/>
                      <a:gd name="T1" fmla="*/ 760 h 760"/>
                      <a:gd name="T2" fmla="*/ 277 w 277"/>
                      <a:gd name="T3" fmla="*/ 0 h 760"/>
                      <a:gd name="T4" fmla="*/ 274 w 277"/>
                      <a:gd name="T5" fmla="*/ 3 h 760"/>
                      <a:gd name="T6" fmla="*/ 0 w 277"/>
                      <a:gd name="T7" fmla="*/ 760 h 760"/>
                      <a:gd name="T8" fmla="*/ 272 w 277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7" h="760">
                        <a:moveTo>
                          <a:pt x="272" y="760"/>
                        </a:moveTo>
                        <a:lnTo>
                          <a:pt x="277" y="0"/>
                        </a:lnTo>
                        <a:lnTo>
                          <a:pt x="274" y="3"/>
                        </a:lnTo>
                        <a:lnTo>
                          <a:pt x="0" y="760"/>
                        </a:lnTo>
                        <a:lnTo>
                          <a:pt x="272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38" name="Freeform 27"/>
                  <p:cNvSpPr/>
                  <p:nvPr/>
                </p:nvSpPr>
                <p:spPr bwMode="auto">
                  <a:xfrm>
                    <a:off x="1935163" y="4299631"/>
                    <a:ext cx="446088" cy="342900"/>
                  </a:xfrm>
                  <a:custGeom>
                    <a:avLst/>
                    <a:gdLst>
                      <a:gd name="T0" fmla="*/ 0 w 281"/>
                      <a:gd name="T1" fmla="*/ 216 h 216"/>
                      <a:gd name="T2" fmla="*/ 142 w 281"/>
                      <a:gd name="T3" fmla="*/ 0 h 216"/>
                      <a:gd name="T4" fmla="*/ 281 w 281"/>
                      <a:gd name="T5" fmla="*/ 216 h 216"/>
                      <a:gd name="T6" fmla="*/ 0 w 281"/>
                      <a:gd name="T7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1" h="216">
                        <a:moveTo>
                          <a:pt x="0" y="216"/>
                        </a:moveTo>
                        <a:lnTo>
                          <a:pt x="142" y="0"/>
                        </a:lnTo>
                        <a:lnTo>
                          <a:pt x="281" y="216"/>
                        </a:lnTo>
                        <a:lnTo>
                          <a:pt x="0" y="21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39" name="Freeform 28"/>
                  <p:cNvSpPr/>
                  <p:nvPr/>
                </p:nvSpPr>
                <p:spPr bwMode="auto">
                  <a:xfrm>
                    <a:off x="2036763" y="4299631"/>
                    <a:ext cx="247650" cy="342900"/>
                  </a:xfrm>
                  <a:custGeom>
                    <a:avLst/>
                    <a:gdLst>
                      <a:gd name="T0" fmla="*/ 156 w 156"/>
                      <a:gd name="T1" fmla="*/ 216 h 216"/>
                      <a:gd name="T2" fmla="*/ 0 w 156"/>
                      <a:gd name="T3" fmla="*/ 216 h 216"/>
                      <a:gd name="T4" fmla="*/ 75 w 156"/>
                      <a:gd name="T5" fmla="*/ 3 h 216"/>
                      <a:gd name="T6" fmla="*/ 78 w 156"/>
                      <a:gd name="T7" fmla="*/ 0 h 216"/>
                      <a:gd name="T8" fmla="*/ 78 w 156"/>
                      <a:gd name="T9" fmla="*/ 0 h 216"/>
                      <a:gd name="T10" fmla="*/ 156 w 156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216">
                        <a:moveTo>
                          <a:pt x="156" y="216"/>
                        </a:moveTo>
                        <a:lnTo>
                          <a:pt x="0" y="216"/>
                        </a:lnTo>
                        <a:lnTo>
                          <a:pt x="75" y="3"/>
                        </a:lnTo>
                        <a:lnTo>
                          <a:pt x="78" y="0"/>
                        </a:lnTo>
                        <a:lnTo>
                          <a:pt x="78" y="0"/>
                        </a:lnTo>
                        <a:lnTo>
                          <a:pt x="156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40" name="Freeform 29"/>
                  <p:cNvSpPr/>
                  <p:nvPr/>
                </p:nvSpPr>
                <p:spPr bwMode="auto">
                  <a:xfrm>
                    <a:off x="2036763" y="4299631"/>
                    <a:ext cx="123825" cy="342900"/>
                  </a:xfrm>
                  <a:custGeom>
                    <a:avLst/>
                    <a:gdLst>
                      <a:gd name="T0" fmla="*/ 75 w 78"/>
                      <a:gd name="T1" fmla="*/ 216 h 216"/>
                      <a:gd name="T2" fmla="*/ 0 w 78"/>
                      <a:gd name="T3" fmla="*/ 216 h 216"/>
                      <a:gd name="T4" fmla="*/ 75 w 78"/>
                      <a:gd name="T5" fmla="*/ 3 h 216"/>
                      <a:gd name="T6" fmla="*/ 78 w 78"/>
                      <a:gd name="T7" fmla="*/ 0 h 216"/>
                      <a:gd name="T8" fmla="*/ 78 w 78"/>
                      <a:gd name="T9" fmla="*/ 0 h 216"/>
                      <a:gd name="T10" fmla="*/ 75 w 78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216">
                        <a:moveTo>
                          <a:pt x="75" y="216"/>
                        </a:moveTo>
                        <a:lnTo>
                          <a:pt x="0" y="216"/>
                        </a:lnTo>
                        <a:lnTo>
                          <a:pt x="75" y="3"/>
                        </a:lnTo>
                        <a:lnTo>
                          <a:pt x="78" y="0"/>
                        </a:lnTo>
                        <a:lnTo>
                          <a:pt x="78" y="0"/>
                        </a:lnTo>
                        <a:lnTo>
                          <a:pt x="75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130" name="Step 1"/>
              <p:cNvGrpSpPr/>
              <p:nvPr/>
            </p:nvGrpSpPr>
            <p:grpSpPr>
              <a:xfrm>
                <a:off x="1795701" y="4046635"/>
                <a:ext cx="448941" cy="652866"/>
                <a:chOff x="5830705" y="2090513"/>
                <a:chExt cx="598587" cy="870485"/>
              </a:xfrm>
            </p:grpSpPr>
            <p:sp>
              <p:nvSpPr>
                <p:cNvPr id="131" name="TextBox 248"/>
                <p:cNvSpPr txBox="1"/>
                <p:nvPr/>
              </p:nvSpPr>
              <p:spPr>
                <a:xfrm>
                  <a:off x="5830705" y="2090513"/>
                  <a:ext cx="598587" cy="3543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Step</a:t>
                  </a:r>
                </a:p>
              </p:txBody>
            </p:sp>
            <p:sp>
              <p:nvSpPr>
                <p:cNvPr id="132" name="TextBox 249"/>
                <p:cNvSpPr txBox="1"/>
                <p:nvPr/>
              </p:nvSpPr>
              <p:spPr>
                <a:xfrm>
                  <a:off x="5838393" y="2340882"/>
                  <a:ext cx="583207" cy="6201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01</a:t>
                  </a:r>
                </a:p>
              </p:txBody>
            </p:sp>
          </p:grpSp>
        </p:grpSp>
        <p:grpSp>
          <p:nvGrpSpPr>
            <p:cNvPr id="46" name="Group 296"/>
            <p:cNvGrpSpPr/>
            <p:nvPr/>
          </p:nvGrpSpPr>
          <p:grpSpPr>
            <a:xfrm>
              <a:off x="2531314" y="3167776"/>
              <a:ext cx="1019833" cy="1980979"/>
              <a:chOff x="2531314" y="3167776"/>
              <a:chExt cx="1019833" cy="1980979"/>
            </a:xfrm>
          </p:grpSpPr>
          <p:grpSp>
            <p:nvGrpSpPr>
              <p:cNvPr id="117" name="Group 196"/>
              <p:cNvGrpSpPr/>
              <p:nvPr/>
            </p:nvGrpSpPr>
            <p:grpSpPr>
              <a:xfrm>
                <a:off x="2531314" y="3167776"/>
                <a:ext cx="1019833" cy="1980979"/>
                <a:chOff x="2947988" y="4299631"/>
                <a:chExt cx="1573213" cy="3055894"/>
              </a:xfrm>
            </p:grpSpPr>
            <p:sp>
              <p:nvSpPr>
                <p:cNvPr id="121" name="Rectangle 30"/>
                <p:cNvSpPr>
                  <a:spLocks noChangeArrowheads="1"/>
                </p:cNvSpPr>
                <p:nvPr/>
              </p:nvSpPr>
              <p:spPr bwMode="auto">
                <a:xfrm>
                  <a:off x="2947988" y="5506131"/>
                  <a:ext cx="1573213" cy="184939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122" name="Group 198"/>
                <p:cNvGrpSpPr/>
                <p:nvPr/>
              </p:nvGrpSpPr>
              <p:grpSpPr>
                <a:xfrm>
                  <a:off x="2947988" y="4299631"/>
                  <a:ext cx="1573213" cy="1206500"/>
                  <a:chOff x="2947988" y="4299631"/>
                  <a:chExt cx="1573213" cy="1206500"/>
                </a:xfrm>
              </p:grpSpPr>
              <p:sp>
                <p:nvSpPr>
                  <p:cNvPr id="123" name="Freeform 31"/>
                  <p:cNvSpPr/>
                  <p:nvPr/>
                </p:nvSpPr>
                <p:spPr bwMode="auto">
                  <a:xfrm>
                    <a:off x="2947988" y="4299631"/>
                    <a:ext cx="1573213" cy="1206500"/>
                  </a:xfrm>
                  <a:custGeom>
                    <a:avLst/>
                    <a:gdLst>
                      <a:gd name="T0" fmla="*/ 991 w 991"/>
                      <a:gd name="T1" fmla="*/ 760 h 760"/>
                      <a:gd name="T2" fmla="*/ 494 w 991"/>
                      <a:gd name="T3" fmla="*/ 0 h 760"/>
                      <a:gd name="T4" fmla="*/ 0 w 991"/>
                      <a:gd name="T5" fmla="*/ 760 h 760"/>
                      <a:gd name="T6" fmla="*/ 991 w 991"/>
                      <a:gd name="T7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1" h="760">
                        <a:moveTo>
                          <a:pt x="991" y="760"/>
                        </a:moveTo>
                        <a:lnTo>
                          <a:pt x="494" y="0"/>
                        </a:lnTo>
                        <a:lnTo>
                          <a:pt x="0" y="760"/>
                        </a:lnTo>
                        <a:lnTo>
                          <a:pt x="991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24" name="Freeform 32"/>
                  <p:cNvSpPr/>
                  <p:nvPr/>
                </p:nvSpPr>
                <p:spPr bwMode="auto">
                  <a:xfrm>
                    <a:off x="3729038" y="4299631"/>
                    <a:ext cx="439738" cy="1206500"/>
                  </a:xfrm>
                  <a:custGeom>
                    <a:avLst/>
                    <a:gdLst>
                      <a:gd name="T0" fmla="*/ 277 w 277"/>
                      <a:gd name="T1" fmla="*/ 760 h 760"/>
                      <a:gd name="T2" fmla="*/ 2 w 277"/>
                      <a:gd name="T3" fmla="*/ 0 h 760"/>
                      <a:gd name="T4" fmla="*/ 2 w 277"/>
                      <a:gd name="T5" fmla="*/ 0 h 760"/>
                      <a:gd name="T6" fmla="*/ 0 w 277"/>
                      <a:gd name="T7" fmla="*/ 760 h 760"/>
                      <a:gd name="T8" fmla="*/ 277 w 277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7" h="760">
                        <a:moveTo>
                          <a:pt x="277" y="76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760"/>
                        </a:lnTo>
                        <a:lnTo>
                          <a:pt x="277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25" name="Freeform 33"/>
                  <p:cNvSpPr/>
                  <p:nvPr/>
                </p:nvSpPr>
                <p:spPr bwMode="auto">
                  <a:xfrm>
                    <a:off x="3297238" y="4299631"/>
                    <a:ext cx="434975" cy="1206500"/>
                  </a:xfrm>
                  <a:custGeom>
                    <a:avLst/>
                    <a:gdLst>
                      <a:gd name="T0" fmla="*/ 272 w 274"/>
                      <a:gd name="T1" fmla="*/ 760 h 760"/>
                      <a:gd name="T2" fmla="*/ 274 w 274"/>
                      <a:gd name="T3" fmla="*/ 0 h 760"/>
                      <a:gd name="T4" fmla="*/ 274 w 274"/>
                      <a:gd name="T5" fmla="*/ 3 h 760"/>
                      <a:gd name="T6" fmla="*/ 0 w 274"/>
                      <a:gd name="T7" fmla="*/ 760 h 760"/>
                      <a:gd name="T8" fmla="*/ 272 w 274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4" h="760">
                        <a:moveTo>
                          <a:pt x="272" y="760"/>
                        </a:moveTo>
                        <a:lnTo>
                          <a:pt x="274" y="0"/>
                        </a:lnTo>
                        <a:lnTo>
                          <a:pt x="274" y="3"/>
                        </a:lnTo>
                        <a:lnTo>
                          <a:pt x="0" y="760"/>
                        </a:lnTo>
                        <a:lnTo>
                          <a:pt x="272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26" name="Freeform 34"/>
                  <p:cNvSpPr/>
                  <p:nvPr/>
                </p:nvSpPr>
                <p:spPr bwMode="auto">
                  <a:xfrm>
                    <a:off x="3511550" y="4299631"/>
                    <a:ext cx="446088" cy="342900"/>
                  </a:xfrm>
                  <a:custGeom>
                    <a:avLst/>
                    <a:gdLst>
                      <a:gd name="T0" fmla="*/ 0 w 281"/>
                      <a:gd name="T1" fmla="*/ 216 h 216"/>
                      <a:gd name="T2" fmla="*/ 139 w 281"/>
                      <a:gd name="T3" fmla="*/ 0 h 216"/>
                      <a:gd name="T4" fmla="*/ 281 w 281"/>
                      <a:gd name="T5" fmla="*/ 216 h 216"/>
                      <a:gd name="T6" fmla="*/ 0 w 281"/>
                      <a:gd name="T7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1" h="216">
                        <a:moveTo>
                          <a:pt x="0" y="216"/>
                        </a:moveTo>
                        <a:lnTo>
                          <a:pt x="139" y="0"/>
                        </a:lnTo>
                        <a:lnTo>
                          <a:pt x="281" y="216"/>
                        </a:lnTo>
                        <a:lnTo>
                          <a:pt x="0" y="21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27" name="Freeform 35"/>
                  <p:cNvSpPr/>
                  <p:nvPr/>
                </p:nvSpPr>
                <p:spPr bwMode="auto">
                  <a:xfrm>
                    <a:off x="3608388" y="4299631"/>
                    <a:ext cx="247650" cy="342900"/>
                  </a:xfrm>
                  <a:custGeom>
                    <a:avLst/>
                    <a:gdLst>
                      <a:gd name="T0" fmla="*/ 156 w 156"/>
                      <a:gd name="T1" fmla="*/ 216 h 216"/>
                      <a:gd name="T2" fmla="*/ 0 w 156"/>
                      <a:gd name="T3" fmla="*/ 216 h 216"/>
                      <a:gd name="T4" fmla="*/ 78 w 156"/>
                      <a:gd name="T5" fmla="*/ 3 h 216"/>
                      <a:gd name="T6" fmla="*/ 78 w 156"/>
                      <a:gd name="T7" fmla="*/ 0 h 216"/>
                      <a:gd name="T8" fmla="*/ 78 w 156"/>
                      <a:gd name="T9" fmla="*/ 0 h 216"/>
                      <a:gd name="T10" fmla="*/ 156 w 156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216">
                        <a:moveTo>
                          <a:pt x="156" y="216"/>
                        </a:moveTo>
                        <a:lnTo>
                          <a:pt x="0" y="216"/>
                        </a:lnTo>
                        <a:lnTo>
                          <a:pt x="78" y="3"/>
                        </a:lnTo>
                        <a:lnTo>
                          <a:pt x="78" y="0"/>
                        </a:lnTo>
                        <a:lnTo>
                          <a:pt x="78" y="0"/>
                        </a:lnTo>
                        <a:lnTo>
                          <a:pt x="156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28" name="Freeform 36"/>
                  <p:cNvSpPr/>
                  <p:nvPr/>
                </p:nvSpPr>
                <p:spPr bwMode="auto">
                  <a:xfrm>
                    <a:off x="3608388" y="4299631"/>
                    <a:ext cx="123825" cy="342900"/>
                  </a:xfrm>
                  <a:custGeom>
                    <a:avLst/>
                    <a:gdLst>
                      <a:gd name="T0" fmla="*/ 78 w 78"/>
                      <a:gd name="T1" fmla="*/ 216 h 216"/>
                      <a:gd name="T2" fmla="*/ 0 w 78"/>
                      <a:gd name="T3" fmla="*/ 216 h 216"/>
                      <a:gd name="T4" fmla="*/ 78 w 78"/>
                      <a:gd name="T5" fmla="*/ 3 h 216"/>
                      <a:gd name="T6" fmla="*/ 78 w 78"/>
                      <a:gd name="T7" fmla="*/ 0 h 216"/>
                      <a:gd name="T8" fmla="*/ 78 w 78"/>
                      <a:gd name="T9" fmla="*/ 0 h 216"/>
                      <a:gd name="T10" fmla="*/ 78 w 78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216">
                        <a:moveTo>
                          <a:pt x="78" y="216"/>
                        </a:moveTo>
                        <a:lnTo>
                          <a:pt x="0" y="216"/>
                        </a:lnTo>
                        <a:lnTo>
                          <a:pt x="78" y="3"/>
                        </a:lnTo>
                        <a:lnTo>
                          <a:pt x="78" y="0"/>
                        </a:lnTo>
                        <a:lnTo>
                          <a:pt x="78" y="0"/>
                        </a:lnTo>
                        <a:lnTo>
                          <a:pt x="78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118" name="Step 2"/>
              <p:cNvGrpSpPr/>
              <p:nvPr/>
            </p:nvGrpSpPr>
            <p:grpSpPr>
              <a:xfrm>
                <a:off x="2794111" y="4046635"/>
                <a:ext cx="493927" cy="652866"/>
                <a:chOff x="5800713" y="2090513"/>
                <a:chExt cx="658568" cy="870485"/>
              </a:xfrm>
            </p:grpSpPr>
            <p:sp>
              <p:nvSpPr>
                <p:cNvPr id="119" name="TextBox 251"/>
                <p:cNvSpPr txBox="1"/>
                <p:nvPr/>
              </p:nvSpPr>
              <p:spPr>
                <a:xfrm>
                  <a:off x="5830704" y="2090513"/>
                  <a:ext cx="598587" cy="3543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Step</a:t>
                  </a:r>
                </a:p>
              </p:txBody>
            </p:sp>
            <p:sp>
              <p:nvSpPr>
                <p:cNvPr id="120" name="TextBox 252"/>
                <p:cNvSpPr txBox="1"/>
                <p:nvPr/>
              </p:nvSpPr>
              <p:spPr>
                <a:xfrm>
                  <a:off x="5800713" y="2340882"/>
                  <a:ext cx="658568" cy="6201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02</a:t>
                  </a:r>
                </a:p>
              </p:txBody>
            </p:sp>
          </p:grpSp>
        </p:grpSp>
        <p:grpSp>
          <p:nvGrpSpPr>
            <p:cNvPr id="47" name="Group 297"/>
            <p:cNvGrpSpPr/>
            <p:nvPr/>
          </p:nvGrpSpPr>
          <p:grpSpPr>
            <a:xfrm>
              <a:off x="3551146" y="3167776"/>
              <a:ext cx="1021891" cy="1980979"/>
              <a:chOff x="3551146" y="3167776"/>
              <a:chExt cx="1021891" cy="1980979"/>
            </a:xfrm>
          </p:grpSpPr>
          <p:grpSp>
            <p:nvGrpSpPr>
              <p:cNvPr id="105" name="Group 205"/>
              <p:cNvGrpSpPr/>
              <p:nvPr/>
            </p:nvGrpSpPr>
            <p:grpSpPr>
              <a:xfrm>
                <a:off x="3551146" y="3167776"/>
                <a:ext cx="1021891" cy="1980979"/>
                <a:chOff x="4521200" y="4299631"/>
                <a:chExt cx="1576388" cy="3055894"/>
              </a:xfrm>
            </p:grpSpPr>
            <p:sp>
              <p:nvSpPr>
                <p:cNvPr id="109" name="Rectangle 37"/>
                <p:cNvSpPr>
                  <a:spLocks noChangeArrowheads="1"/>
                </p:cNvSpPr>
                <p:nvPr/>
              </p:nvSpPr>
              <p:spPr bwMode="auto">
                <a:xfrm>
                  <a:off x="4521200" y="5506131"/>
                  <a:ext cx="1576388" cy="184939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110" name="Group 207"/>
                <p:cNvGrpSpPr/>
                <p:nvPr/>
              </p:nvGrpSpPr>
              <p:grpSpPr>
                <a:xfrm>
                  <a:off x="4521200" y="4299631"/>
                  <a:ext cx="1576388" cy="1206500"/>
                  <a:chOff x="4521200" y="4299631"/>
                  <a:chExt cx="1576388" cy="1206500"/>
                </a:xfrm>
              </p:grpSpPr>
              <p:sp>
                <p:nvSpPr>
                  <p:cNvPr id="111" name="Freeform 38"/>
                  <p:cNvSpPr/>
                  <p:nvPr/>
                </p:nvSpPr>
                <p:spPr bwMode="auto">
                  <a:xfrm>
                    <a:off x="4521200" y="4299631"/>
                    <a:ext cx="1576388" cy="1206500"/>
                  </a:xfrm>
                  <a:custGeom>
                    <a:avLst/>
                    <a:gdLst>
                      <a:gd name="T0" fmla="*/ 993 w 993"/>
                      <a:gd name="T1" fmla="*/ 760 h 760"/>
                      <a:gd name="T2" fmla="*/ 497 w 993"/>
                      <a:gd name="T3" fmla="*/ 0 h 760"/>
                      <a:gd name="T4" fmla="*/ 0 w 993"/>
                      <a:gd name="T5" fmla="*/ 760 h 760"/>
                      <a:gd name="T6" fmla="*/ 993 w 993"/>
                      <a:gd name="T7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3" h="760">
                        <a:moveTo>
                          <a:pt x="993" y="760"/>
                        </a:moveTo>
                        <a:lnTo>
                          <a:pt x="497" y="0"/>
                        </a:lnTo>
                        <a:lnTo>
                          <a:pt x="0" y="760"/>
                        </a:lnTo>
                        <a:lnTo>
                          <a:pt x="993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12" name="Freeform 39"/>
                  <p:cNvSpPr/>
                  <p:nvPr/>
                </p:nvSpPr>
                <p:spPr bwMode="auto">
                  <a:xfrm>
                    <a:off x="5302250" y="4299631"/>
                    <a:ext cx="442913" cy="1206500"/>
                  </a:xfrm>
                  <a:custGeom>
                    <a:avLst/>
                    <a:gdLst>
                      <a:gd name="T0" fmla="*/ 279 w 279"/>
                      <a:gd name="T1" fmla="*/ 760 h 760"/>
                      <a:gd name="T2" fmla="*/ 5 w 279"/>
                      <a:gd name="T3" fmla="*/ 0 h 760"/>
                      <a:gd name="T4" fmla="*/ 5 w 279"/>
                      <a:gd name="T5" fmla="*/ 0 h 760"/>
                      <a:gd name="T6" fmla="*/ 0 w 279"/>
                      <a:gd name="T7" fmla="*/ 760 h 760"/>
                      <a:gd name="T8" fmla="*/ 279 w 279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9" h="760">
                        <a:moveTo>
                          <a:pt x="279" y="760"/>
                        </a:move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0" y="760"/>
                        </a:lnTo>
                        <a:lnTo>
                          <a:pt x="279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13" name="Freeform 40"/>
                  <p:cNvSpPr/>
                  <p:nvPr/>
                </p:nvSpPr>
                <p:spPr bwMode="auto">
                  <a:xfrm>
                    <a:off x="4870450" y="4299631"/>
                    <a:ext cx="439738" cy="1206500"/>
                  </a:xfrm>
                  <a:custGeom>
                    <a:avLst/>
                    <a:gdLst>
                      <a:gd name="T0" fmla="*/ 272 w 277"/>
                      <a:gd name="T1" fmla="*/ 760 h 760"/>
                      <a:gd name="T2" fmla="*/ 277 w 277"/>
                      <a:gd name="T3" fmla="*/ 0 h 760"/>
                      <a:gd name="T4" fmla="*/ 274 w 277"/>
                      <a:gd name="T5" fmla="*/ 3 h 760"/>
                      <a:gd name="T6" fmla="*/ 0 w 277"/>
                      <a:gd name="T7" fmla="*/ 760 h 760"/>
                      <a:gd name="T8" fmla="*/ 272 w 277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7" h="760">
                        <a:moveTo>
                          <a:pt x="272" y="760"/>
                        </a:moveTo>
                        <a:lnTo>
                          <a:pt x="277" y="0"/>
                        </a:lnTo>
                        <a:lnTo>
                          <a:pt x="274" y="3"/>
                        </a:lnTo>
                        <a:lnTo>
                          <a:pt x="0" y="760"/>
                        </a:lnTo>
                        <a:lnTo>
                          <a:pt x="272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14" name="Freeform 41"/>
                  <p:cNvSpPr/>
                  <p:nvPr/>
                </p:nvSpPr>
                <p:spPr bwMode="auto">
                  <a:xfrm>
                    <a:off x="5084763" y="4299631"/>
                    <a:ext cx="446088" cy="342900"/>
                  </a:xfrm>
                  <a:custGeom>
                    <a:avLst/>
                    <a:gdLst>
                      <a:gd name="T0" fmla="*/ 0 w 281"/>
                      <a:gd name="T1" fmla="*/ 216 h 216"/>
                      <a:gd name="T2" fmla="*/ 142 w 281"/>
                      <a:gd name="T3" fmla="*/ 0 h 216"/>
                      <a:gd name="T4" fmla="*/ 281 w 281"/>
                      <a:gd name="T5" fmla="*/ 216 h 216"/>
                      <a:gd name="T6" fmla="*/ 0 w 281"/>
                      <a:gd name="T7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1" h="216">
                        <a:moveTo>
                          <a:pt x="0" y="216"/>
                        </a:moveTo>
                        <a:lnTo>
                          <a:pt x="142" y="0"/>
                        </a:lnTo>
                        <a:lnTo>
                          <a:pt x="281" y="216"/>
                        </a:lnTo>
                        <a:lnTo>
                          <a:pt x="0" y="21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15" name="Freeform 42"/>
                  <p:cNvSpPr/>
                  <p:nvPr/>
                </p:nvSpPr>
                <p:spPr bwMode="auto">
                  <a:xfrm>
                    <a:off x="5186363" y="4299631"/>
                    <a:ext cx="247650" cy="342900"/>
                  </a:xfrm>
                  <a:custGeom>
                    <a:avLst/>
                    <a:gdLst>
                      <a:gd name="T0" fmla="*/ 156 w 156"/>
                      <a:gd name="T1" fmla="*/ 216 h 216"/>
                      <a:gd name="T2" fmla="*/ 0 w 156"/>
                      <a:gd name="T3" fmla="*/ 216 h 216"/>
                      <a:gd name="T4" fmla="*/ 75 w 156"/>
                      <a:gd name="T5" fmla="*/ 3 h 216"/>
                      <a:gd name="T6" fmla="*/ 78 w 156"/>
                      <a:gd name="T7" fmla="*/ 0 h 216"/>
                      <a:gd name="T8" fmla="*/ 78 w 156"/>
                      <a:gd name="T9" fmla="*/ 0 h 216"/>
                      <a:gd name="T10" fmla="*/ 156 w 156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216">
                        <a:moveTo>
                          <a:pt x="156" y="216"/>
                        </a:moveTo>
                        <a:lnTo>
                          <a:pt x="0" y="216"/>
                        </a:lnTo>
                        <a:lnTo>
                          <a:pt x="75" y="3"/>
                        </a:lnTo>
                        <a:lnTo>
                          <a:pt x="78" y="0"/>
                        </a:lnTo>
                        <a:lnTo>
                          <a:pt x="78" y="0"/>
                        </a:lnTo>
                        <a:lnTo>
                          <a:pt x="156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16" name="Freeform 43"/>
                  <p:cNvSpPr/>
                  <p:nvPr/>
                </p:nvSpPr>
                <p:spPr bwMode="auto">
                  <a:xfrm>
                    <a:off x="5186363" y="4299631"/>
                    <a:ext cx="123825" cy="342900"/>
                  </a:xfrm>
                  <a:custGeom>
                    <a:avLst/>
                    <a:gdLst>
                      <a:gd name="T0" fmla="*/ 75 w 78"/>
                      <a:gd name="T1" fmla="*/ 216 h 216"/>
                      <a:gd name="T2" fmla="*/ 0 w 78"/>
                      <a:gd name="T3" fmla="*/ 216 h 216"/>
                      <a:gd name="T4" fmla="*/ 75 w 78"/>
                      <a:gd name="T5" fmla="*/ 3 h 216"/>
                      <a:gd name="T6" fmla="*/ 78 w 78"/>
                      <a:gd name="T7" fmla="*/ 0 h 216"/>
                      <a:gd name="T8" fmla="*/ 78 w 78"/>
                      <a:gd name="T9" fmla="*/ 0 h 216"/>
                      <a:gd name="T10" fmla="*/ 75 w 78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216">
                        <a:moveTo>
                          <a:pt x="75" y="216"/>
                        </a:moveTo>
                        <a:lnTo>
                          <a:pt x="0" y="216"/>
                        </a:lnTo>
                        <a:lnTo>
                          <a:pt x="75" y="3"/>
                        </a:lnTo>
                        <a:lnTo>
                          <a:pt x="78" y="0"/>
                        </a:lnTo>
                        <a:lnTo>
                          <a:pt x="78" y="0"/>
                        </a:lnTo>
                        <a:lnTo>
                          <a:pt x="75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106" name="Step 3"/>
              <p:cNvGrpSpPr/>
              <p:nvPr/>
            </p:nvGrpSpPr>
            <p:grpSpPr>
              <a:xfrm>
                <a:off x="3816170" y="4046635"/>
                <a:ext cx="491619" cy="652866"/>
                <a:chOff x="5802252" y="2090513"/>
                <a:chExt cx="655490" cy="870485"/>
              </a:xfrm>
            </p:grpSpPr>
            <p:sp>
              <p:nvSpPr>
                <p:cNvPr id="107" name="TextBox 254"/>
                <p:cNvSpPr txBox="1"/>
                <p:nvPr/>
              </p:nvSpPr>
              <p:spPr>
                <a:xfrm>
                  <a:off x="5830705" y="2090513"/>
                  <a:ext cx="598586" cy="3543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Step</a:t>
                  </a:r>
                </a:p>
              </p:txBody>
            </p:sp>
            <p:sp>
              <p:nvSpPr>
                <p:cNvPr id="108" name="TextBox 255"/>
                <p:cNvSpPr txBox="1"/>
                <p:nvPr/>
              </p:nvSpPr>
              <p:spPr>
                <a:xfrm>
                  <a:off x="5802252" y="2340882"/>
                  <a:ext cx="655490" cy="6201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03</a:t>
                  </a:r>
                </a:p>
              </p:txBody>
            </p:sp>
          </p:grpSp>
        </p:grpSp>
        <p:grpSp>
          <p:nvGrpSpPr>
            <p:cNvPr id="48" name="Group 298"/>
            <p:cNvGrpSpPr/>
            <p:nvPr/>
          </p:nvGrpSpPr>
          <p:grpSpPr>
            <a:xfrm>
              <a:off x="4573038" y="3167776"/>
              <a:ext cx="1019833" cy="1980979"/>
              <a:chOff x="4573038" y="3167776"/>
              <a:chExt cx="1019833" cy="1980979"/>
            </a:xfrm>
          </p:grpSpPr>
          <p:grpSp>
            <p:nvGrpSpPr>
              <p:cNvPr id="93" name="Group 214"/>
              <p:cNvGrpSpPr/>
              <p:nvPr/>
            </p:nvGrpSpPr>
            <p:grpSpPr>
              <a:xfrm>
                <a:off x="4573038" y="3167776"/>
                <a:ext cx="1019833" cy="1980979"/>
                <a:chOff x="6097588" y="4299631"/>
                <a:chExt cx="1573213" cy="3055894"/>
              </a:xfrm>
            </p:grpSpPr>
            <p:sp>
              <p:nvSpPr>
                <p:cNvPr id="97" name="Rectangle 44"/>
                <p:cNvSpPr>
                  <a:spLocks noChangeArrowheads="1"/>
                </p:cNvSpPr>
                <p:nvPr/>
              </p:nvSpPr>
              <p:spPr bwMode="auto">
                <a:xfrm>
                  <a:off x="6097588" y="5506131"/>
                  <a:ext cx="1573213" cy="184939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8" name="Group 216"/>
                <p:cNvGrpSpPr/>
                <p:nvPr/>
              </p:nvGrpSpPr>
              <p:grpSpPr>
                <a:xfrm>
                  <a:off x="6097588" y="4299631"/>
                  <a:ext cx="1573213" cy="1206500"/>
                  <a:chOff x="6097588" y="4299631"/>
                  <a:chExt cx="1573213" cy="1206500"/>
                </a:xfrm>
              </p:grpSpPr>
              <p:sp>
                <p:nvSpPr>
                  <p:cNvPr id="99" name="Freeform 45"/>
                  <p:cNvSpPr/>
                  <p:nvPr/>
                </p:nvSpPr>
                <p:spPr bwMode="auto">
                  <a:xfrm>
                    <a:off x="6097588" y="4299631"/>
                    <a:ext cx="1573213" cy="1206500"/>
                  </a:xfrm>
                  <a:custGeom>
                    <a:avLst/>
                    <a:gdLst>
                      <a:gd name="T0" fmla="*/ 991 w 991"/>
                      <a:gd name="T1" fmla="*/ 760 h 760"/>
                      <a:gd name="T2" fmla="*/ 494 w 991"/>
                      <a:gd name="T3" fmla="*/ 0 h 760"/>
                      <a:gd name="T4" fmla="*/ 0 w 991"/>
                      <a:gd name="T5" fmla="*/ 760 h 760"/>
                      <a:gd name="T6" fmla="*/ 991 w 991"/>
                      <a:gd name="T7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1" h="760">
                        <a:moveTo>
                          <a:pt x="991" y="760"/>
                        </a:moveTo>
                        <a:lnTo>
                          <a:pt x="494" y="0"/>
                        </a:lnTo>
                        <a:lnTo>
                          <a:pt x="0" y="760"/>
                        </a:lnTo>
                        <a:lnTo>
                          <a:pt x="991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00" name="Freeform 46"/>
                  <p:cNvSpPr/>
                  <p:nvPr/>
                </p:nvSpPr>
                <p:spPr bwMode="auto">
                  <a:xfrm>
                    <a:off x="6878638" y="4299631"/>
                    <a:ext cx="439738" cy="1206500"/>
                  </a:xfrm>
                  <a:custGeom>
                    <a:avLst/>
                    <a:gdLst>
                      <a:gd name="T0" fmla="*/ 277 w 277"/>
                      <a:gd name="T1" fmla="*/ 760 h 760"/>
                      <a:gd name="T2" fmla="*/ 2 w 277"/>
                      <a:gd name="T3" fmla="*/ 0 h 760"/>
                      <a:gd name="T4" fmla="*/ 2 w 277"/>
                      <a:gd name="T5" fmla="*/ 0 h 760"/>
                      <a:gd name="T6" fmla="*/ 0 w 277"/>
                      <a:gd name="T7" fmla="*/ 760 h 760"/>
                      <a:gd name="T8" fmla="*/ 277 w 277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7" h="760">
                        <a:moveTo>
                          <a:pt x="277" y="76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760"/>
                        </a:lnTo>
                        <a:lnTo>
                          <a:pt x="277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01" name="Freeform 47"/>
                  <p:cNvSpPr/>
                  <p:nvPr/>
                </p:nvSpPr>
                <p:spPr bwMode="auto">
                  <a:xfrm>
                    <a:off x="6446838" y="4299631"/>
                    <a:ext cx="434975" cy="1206500"/>
                  </a:xfrm>
                  <a:custGeom>
                    <a:avLst/>
                    <a:gdLst>
                      <a:gd name="T0" fmla="*/ 272 w 274"/>
                      <a:gd name="T1" fmla="*/ 760 h 760"/>
                      <a:gd name="T2" fmla="*/ 274 w 274"/>
                      <a:gd name="T3" fmla="*/ 0 h 760"/>
                      <a:gd name="T4" fmla="*/ 274 w 274"/>
                      <a:gd name="T5" fmla="*/ 3 h 760"/>
                      <a:gd name="T6" fmla="*/ 0 w 274"/>
                      <a:gd name="T7" fmla="*/ 760 h 760"/>
                      <a:gd name="T8" fmla="*/ 272 w 274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4" h="760">
                        <a:moveTo>
                          <a:pt x="272" y="760"/>
                        </a:moveTo>
                        <a:lnTo>
                          <a:pt x="274" y="0"/>
                        </a:lnTo>
                        <a:lnTo>
                          <a:pt x="274" y="3"/>
                        </a:lnTo>
                        <a:lnTo>
                          <a:pt x="0" y="760"/>
                        </a:lnTo>
                        <a:lnTo>
                          <a:pt x="272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02" name="Freeform 48"/>
                  <p:cNvSpPr/>
                  <p:nvPr/>
                </p:nvSpPr>
                <p:spPr bwMode="auto">
                  <a:xfrm>
                    <a:off x="6661150" y="4299631"/>
                    <a:ext cx="446088" cy="342900"/>
                  </a:xfrm>
                  <a:custGeom>
                    <a:avLst/>
                    <a:gdLst>
                      <a:gd name="T0" fmla="*/ 0 w 281"/>
                      <a:gd name="T1" fmla="*/ 216 h 216"/>
                      <a:gd name="T2" fmla="*/ 139 w 281"/>
                      <a:gd name="T3" fmla="*/ 0 h 216"/>
                      <a:gd name="T4" fmla="*/ 281 w 281"/>
                      <a:gd name="T5" fmla="*/ 216 h 216"/>
                      <a:gd name="T6" fmla="*/ 0 w 281"/>
                      <a:gd name="T7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1" h="216">
                        <a:moveTo>
                          <a:pt x="0" y="216"/>
                        </a:moveTo>
                        <a:lnTo>
                          <a:pt x="139" y="0"/>
                        </a:lnTo>
                        <a:lnTo>
                          <a:pt x="281" y="216"/>
                        </a:lnTo>
                        <a:lnTo>
                          <a:pt x="0" y="21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03" name="Freeform 49"/>
                  <p:cNvSpPr/>
                  <p:nvPr/>
                </p:nvSpPr>
                <p:spPr bwMode="auto">
                  <a:xfrm>
                    <a:off x="6757988" y="4299631"/>
                    <a:ext cx="247650" cy="342900"/>
                  </a:xfrm>
                  <a:custGeom>
                    <a:avLst/>
                    <a:gdLst>
                      <a:gd name="T0" fmla="*/ 156 w 156"/>
                      <a:gd name="T1" fmla="*/ 216 h 216"/>
                      <a:gd name="T2" fmla="*/ 0 w 156"/>
                      <a:gd name="T3" fmla="*/ 216 h 216"/>
                      <a:gd name="T4" fmla="*/ 78 w 156"/>
                      <a:gd name="T5" fmla="*/ 3 h 216"/>
                      <a:gd name="T6" fmla="*/ 78 w 156"/>
                      <a:gd name="T7" fmla="*/ 0 h 216"/>
                      <a:gd name="T8" fmla="*/ 78 w 156"/>
                      <a:gd name="T9" fmla="*/ 0 h 216"/>
                      <a:gd name="T10" fmla="*/ 156 w 156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216">
                        <a:moveTo>
                          <a:pt x="156" y="216"/>
                        </a:moveTo>
                        <a:lnTo>
                          <a:pt x="0" y="216"/>
                        </a:lnTo>
                        <a:lnTo>
                          <a:pt x="78" y="3"/>
                        </a:lnTo>
                        <a:lnTo>
                          <a:pt x="78" y="0"/>
                        </a:lnTo>
                        <a:lnTo>
                          <a:pt x="78" y="0"/>
                        </a:lnTo>
                        <a:lnTo>
                          <a:pt x="156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104" name="Freeform 50"/>
                  <p:cNvSpPr/>
                  <p:nvPr/>
                </p:nvSpPr>
                <p:spPr bwMode="auto">
                  <a:xfrm>
                    <a:off x="6757988" y="4299631"/>
                    <a:ext cx="123825" cy="342900"/>
                  </a:xfrm>
                  <a:custGeom>
                    <a:avLst/>
                    <a:gdLst>
                      <a:gd name="T0" fmla="*/ 78 w 78"/>
                      <a:gd name="T1" fmla="*/ 216 h 216"/>
                      <a:gd name="T2" fmla="*/ 0 w 78"/>
                      <a:gd name="T3" fmla="*/ 216 h 216"/>
                      <a:gd name="T4" fmla="*/ 78 w 78"/>
                      <a:gd name="T5" fmla="*/ 3 h 216"/>
                      <a:gd name="T6" fmla="*/ 78 w 78"/>
                      <a:gd name="T7" fmla="*/ 0 h 216"/>
                      <a:gd name="T8" fmla="*/ 78 w 78"/>
                      <a:gd name="T9" fmla="*/ 0 h 216"/>
                      <a:gd name="T10" fmla="*/ 78 w 78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216">
                        <a:moveTo>
                          <a:pt x="78" y="216"/>
                        </a:moveTo>
                        <a:lnTo>
                          <a:pt x="0" y="216"/>
                        </a:lnTo>
                        <a:lnTo>
                          <a:pt x="78" y="3"/>
                        </a:lnTo>
                        <a:lnTo>
                          <a:pt x="78" y="0"/>
                        </a:lnTo>
                        <a:lnTo>
                          <a:pt x="78" y="0"/>
                        </a:lnTo>
                        <a:lnTo>
                          <a:pt x="78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4" name="Step 4"/>
              <p:cNvGrpSpPr/>
              <p:nvPr/>
            </p:nvGrpSpPr>
            <p:grpSpPr>
              <a:xfrm>
                <a:off x="4835327" y="4046635"/>
                <a:ext cx="495080" cy="652866"/>
                <a:chOff x="5799944" y="2090513"/>
                <a:chExt cx="660107" cy="870485"/>
              </a:xfrm>
            </p:grpSpPr>
            <p:sp>
              <p:nvSpPr>
                <p:cNvPr id="95" name="TextBox 257"/>
                <p:cNvSpPr txBox="1"/>
                <p:nvPr/>
              </p:nvSpPr>
              <p:spPr>
                <a:xfrm>
                  <a:off x="5830705" y="2090513"/>
                  <a:ext cx="598588" cy="3543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Step</a:t>
                  </a:r>
                </a:p>
              </p:txBody>
            </p:sp>
            <p:sp>
              <p:nvSpPr>
                <p:cNvPr id="96" name="TextBox 258"/>
                <p:cNvSpPr txBox="1"/>
                <p:nvPr/>
              </p:nvSpPr>
              <p:spPr>
                <a:xfrm>
                  <a:off x="5799944" y="2340882"/>
                  <a:ext cx="660107" cy="6201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04</a:t>
                  </a:r>
                </a:p>
              </p:txBody>
            </p:sp>
          </p:grpSp>
        </p:grpSp>
        <p:grpSp>
          <p:nvGrpSpPr>
            <p:cNvPr id="49" name="Group 299"/>
            <p:cNvGrpSpPr/>
            <p:nvPr/>
          </p:nvGrpSpPr>
          <p:grpSpPr>
            <a:xfrm>
              <a:off x="5592868" y="3167776"/>
              <a:ext cx="1021891" cy="1980979"/>
              <a:chOff x="5592868" y="3167776"/>
              <a:chExt cx="1021891" cy="1980979"/>
            </a:xfrm>
          </p:grpSpPr>
          <p:grpSp>
            <p:nvGrpSpPr>
              <p:cNvPr id="81" name="Group 223"/>
              <p:cNvGrpSpPr/>
              <p:nvPr/>
            </p:nvGrpSpPr>
            <p:grpSpPr>
              <a:xfrm>
                <a:off x="5592868" y="3167776"/>
                <a:ext cx="1021891" cy="1980979"/>
                <a:chOff x="7670800" y="4299631"/>
                <a:chExt cx="1576388" cy="3055894"/>
              </a:xfrm>
            </p:grpSpPr>
            <p:sp>
              <p:nvSpPr>
                <p:cNvPr id="85" name="Rectangle 51"/>
                <p:cNvSpPr>
                  <a:spLocks noChangeArrowheads="1"/>
                </p:cNvSpPr>
                <p:nvPr/>
              </p:nvSpPr>
              <p:spPr bwMode="auto">
                <a:xfrm>
                  <a:off x="7670800" y="5506131"/>
                  <a:ext cx="1576388" cy="184939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6" name="Group 225"/>
                <p:cNvGrpSpPr/>
                <p:nvPr/>
              </p:nvGrpSpPr>
              <p:grpSpPr>
                <a:xfrm>
                  <a:off x="7670800" y="4299631"/>
                  <a:ext cx="1576388" cy="1206500"/>
                  <a:chOff x="7670800" y="4299631"/>
                  <a:chExt cx="1576388" cy="1206500"/>
                </a:xfrm>
              </p:grpSpPr>
              <p:sp>
                <p:nvSpPr>
                  <p:cNvPr id="87" name="Freeform 52"/>
                  <p:cNvSpPr/>
                  <p:nvPr/>
                </p:nvSpPr>
                <p:spPr bwMode="auto">
                  <a:xfrm>
                    <a:off x="7670800" y="4299631"/>
                    <a:ext cx="1576388" cy="1206500"/>
                  </a:xfrm>
                  <a:custGeom>
                    <a:avLst/>
                    <a:gdLst>
                      <a:gd name="T0" fmla="*/ 993 w 993"/>
                      <a:gd name="T1" fmla="*/ 760 h 760"/>
                      <a:gd name="T2" fmla="*/ 497 w 993"/>
                      <a:gd name="T3" fmla="*/ 0 h 760"/>
                      <a:gd name="T4" fmla="*/ 0 w 993"/>
                      <a:gd name="T5" fmla="*/ 760 h 760"/>
                      <a:gd name="T6" fmla="*/ 993 w 993"/>
                      <a:gd name="T7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3" h="760">
                        <a:moveTo>
                          <a:pt x="993" y="760"/>
                        </a:moveTo>
                        <a:lnTo>
                          <a:pt x="497" y="0"/>
                        </a:lnTo>
                        <a:lnTo>
                          <a:pt x="0" y="760"/>
                        </a:lnTo>
                        <a:lnTo>
                          <a:pt x="993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8" name="Freeform 53"/>
                  <p:cNvSpPr/>
                  <p:nvPr/>
                </p:nvSpPr>
                <p:spPr bwMode="auto">
                  <a:xfrm>
                    <a:off x="8451850" y="4299631"/>
                    <a:ext cx="442913" cy="1206500"/>
                  </a:xfrm>
                  <a:custGeom>
                    <a:avLst/>
                    <a:gdLst>
                      <a:gd name="T0" fmla="*/ 279 w 279"/>
                      <a:gd name="T1" fmla="*/ 760 h 760"/>
                      <a:gd name="T2" fmla="*/ 5 w 279"/>
                      <a:gd name="T3" fmla="*/ 0 h 760"/>
                      <a:gd name="T4" fmla="*/ 5 w 279"/>
                      <a:gd name="T5" fmla="*/ 0 h 760"/>
                      <a:gd name="T6" fmla="*/ 0 w 279"/>
                      <a:gd name="T7" fmla="*/ 760 h 760"/>
                      <a:gd name="T8" fmla="*/ 279 w 279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9" h="760">
                        <a:moveTo>
                          <a:pt x="279" y="760"/>
                        </a:move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0" y="760"/>
                        </a:lnTo>
                        <a:lnTo>
                          <a:pt x="279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54"/>
                  <p:cNvSpPr/>
                  <p:nvPr/>
                </p:nvSpPr>
                <p:spPr bwMode="auto">
                  <a:xfrm>
                    <a:off x="8020050" y="4299631"/>
                    <a:ext cx="439738" cy="1206500"/>
                  </a:xfrm>
                  <a:custGeom>
                    <a:avLst/>
                    <a:gdLst>
                      <a:gd name="T0" fmla="*/ 272 w 277"/>
                      <a:gd name="T1" fmla="*/ 760 h 760"/>
                      <a:gd name="T2" fmla="*/ 277 w 277"/>
                      <a:gd name="T3" fmla="*/ 0 h 760"/>
                      <a:gd name="T4" fmla="*/ 277 w 277"/>
                      <a:gd name="T5" fmla="*/ 3 h 760"/>
                      <a:gd name="T6" fmla="*/ 0 w 277"/>
                      <a:gd name="T7" fmla="*/ 760 h 760"/>
                      <a:gd name="T8" fmla="*/ 272 w 277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7" h="760">
                        <a:moveTo>
                          <a:pt x="272" y="760"/>
                        </a:moveTo>
                        <a:lnTo>
                          <a:pt x="277" y="0"/>
                        </a:lnTo>
                        <a:lnTo>
                          <a:pt x="277" y="3"/>
                        </a:lnTo>
                        <a:lnTo>
                          <a:pt x="0" y="760"/>
                        </a:lnTo>
                        <a:lnTo>
                          <a:pt x="272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0" name="Freeform 55"/>
                  <p:cNvSpPr/>
                  <p:nvPr/>
                </p:nvSpPr>
                <p:spPr bwMode="auto">
                  <a:xfrm>
                    <a:off x="8234363" y="4299631"/>
                    <a:ext cx="449263" cy="342900"/>
                  </a:xfrm>
                  <a:custGeom>
                    <a:avLst/>
                    <a:gdLst>
                      <a:gd name="T0" fmla="*/ 0 w 283"/>
                      <a:gd name="T1" fmla="*/ 216 h 216"/>
                      <a:gd name="T2" fmla="*/ 142 w 283"/>
                      <a:gd name="T3" fmla="*/ 0 h 216"/>
                      <a:gd name="T4" fmla="*/ 283 w 283"/>
                      <a:gd name="T5" fmla="*/ 216 h 216"/>
                      <a:gd name="T6" fmla="*/ 0 w 283"/>
                      <a:gd name="T7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3" h="216">
                        <a:moveTo>
                          <a:pt x="0" y="216"/>
                        </a:moveTo>
                        <a:lnTo>
                          <a:pt x="142" y="0"/>
                        </a:lnTo>
                        <a:lnTo>
                          <a:pt x="283" y="216"/>
                        </a:lnTo>
                        <a:lnTo>
                          <a:pt x="0" y="21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1" name="Freeform 56"/>
                  <p:cNvSpPr/>
                  <p:nvPr/>
                </p:nvSpPr>
                <p:spPr bwMode="auto">
                  <a:xfrm>
                    <a:off x="8334375" y="4299631"/>
                    <a:ext cx="249238" cy="342900"/>
                  </a:xfrm>
                  <a:custGeom>
                    <a:avLst/>
                    <a:gdLst>
                      <a:gd name="T0" fmla="*/ 157 w 157"/>
                      <a:gd name="T1" fmla="*/ 216 h 216"/>
                      <a:gd name="T2" fmla="*/ 0 w 157"/>
                      <a:gd name="T3" fmla="*/ 216 h 216"/>
                      <a:gd name="T4" fmla="*/ 79 w 157"/>
                      <a:gd name="T5" fmla="*/ 3 h 216"/>
                      <a:gd name="T6" fmla="*/ 79 w 157"/>
                      <a:gd name="T7" fmla="*/ 0 h 216"/>
                      <a:gd name="T8" fmla="*/ 79 w 157"/>
                      <a:gd name="T9" fmla="*/ 0 h 216"/>
                      <a:gd name="T10" fmla="*/ 157 w 157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7" h="216">
                        <a:moveTo>
                          <a:pt x="157" y="216"/>
                        </a:moveTo>
                        <a:lnTo>
                          <a:pt x="0" y="216"/>
                        </a:lnTo>
                        <a:lnTo>
                          <a:pt x="79" y="3"/>
                        </a:lnTo>
                        <a:lnTo>
                          <a:pt x="79" y="0"/>
                        </a:lnTo>
                        <a:lnTo>
                          <a:pt x="79" y="0"/>
                        </a:lnTo>
                        <a:lnTo>
                          <a:pt x="157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2" name="Freeform 57"/>
                  <p:cNvSpPr/>
                  <p:nvPr/>
                </p:nvSpPr>
                <p:spPr bwMode="auto">
                  <a:xfrm>
                    <a:off x="8334375" y="4299631"/>
                    <a:ext cx="125413" cy="342900"/>
                  </a:xfrm>
                  <a:custGeom>
                    <a:avLst/>
                    <a:gdLst>
                      <a:gd name="T0" fmla="*/ 76 w 79"/>
                      <a:gd name="T1" fmla="*/ 216 h 216"/>
                      <a:gd name="T2" fmla="*/ 0 w 79"/>
                      <a:gd name="T3" fmla="*/ 216 h 216"/>
                      <a:gd name="T4" fmla="*/ 79 w 79"/>
                      <a:gd name="T5" fmla="*/ 3 h 216"/>
                      <a:gd name="T6" fmla="*/ 79 w 79"/>
                      <a:gd name="T7" fmla="*/ 0 h 216"/>
                      <a:gd name="T8" fmla="*/ 79 w 79"/>
                      <a:gd name="T9" fmla="*/ 0 h 216"/>
                      <a:gd name="T10" fmla="*/ 76 w 79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9" h="216">
                        <a:moveTo>
                          <a:pt x="76" y="216"/>
                        </a:moveTo>
                        <a:lnTo>
                          <a:pt x="0" y="216"/>
                        </a:lnTo>
                        <a:lnTo>
                          <a:pt x="79" y="3"/>
                        </a:lnTo>
                        <a:lnTo>
                          <a:pt x="79" y="0"/>
                        </a:lnTo>
                        <a:lnTo>
                          <a:pt x="79" y="0"/>
                        </a:lnTo>
                        <a:lnTo>
                          <a:pt x="76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82" name="Step 5"/>
              <p:cNvGrpSpPr/>
              <p:nvPr/>
            </p:nvGrpSpPr>
            <p:grpSpPr>
              <a:xfrm>
                <a:off x="5860282" y="4046635"/>
                <a:ext cx="487006" cy="652866"/>
                <a:chOff x="5805328" y="2090513"/>
                <a:chExt cx="649339" cy="870485"/>
              </a:xfrm>
            </p:grpSpPr>
            <p:sp>
              <p:nvSpPr>
                <p:cNvPr id="83" name="TextBox 260"/>
                <p:cNvSpPr txBox="1"/>
                <p:nvPr/>
              </p:nvSpPr>
              <p:spPr>
                <a:xfrm>
                  <a:off x="5830705" y="2090513"/>
                  <a:ext cx="598586" cy="3543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Step</a:t>
                  </a:r>
                </a:p>
              </p:txBody>
            </p:sp>
            <p:sp>
              <p:nvSpPr>
                <p:cNvPr id="84" name="TextBox 261"/>
                <p:cNvSpPr txBox="1"/>
                <p:nvPr/>
              </p:nvSpPr>
              <p:spPr>
                <a:xfrm>
                  <a:off x="5805328" y="2340882"/>
                  <a:ext cx="649339" cy="6201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0</a:t>
                  </a:r>
                  <a:r>
                    <a:rPr lang="id-ID" sz="3600" b="1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5</a:t>
                  </a:r>
                  <a:endParaRPr lang="en-US" sz="3600" b="1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</p:grpSp>
        <p:grpSp>
          <p:nvGrpSpPr>
            <p:cNvPr id="50" name="Group 300"/>
            <p:cNvGrpSpPr/>
            <p:nvPr/>
          </p:nvGrpSpPr>
          <p:grpSpPr>
            <a:xfrm>
              <a:off x="6614761" y="3167776"/>
              <a:ext cx="1019833" cy="1980979"/>
              <a:chOff x="6614761" y="3167776"/>
              <a:chExt cx="1019833" cy="1980979"/>
            </a:xfrm>
          </p:grpSpPr>
          <p:grpSp>
            <p:nvGrpSpPr>
              <p:cNvPr id="69" name="Group 232"/>
              <p:cNvGrpSpPr/>
              <p:nvPr/>
            </p:nvGrpSpPr>
            <p:grpSpPr>
              <a:xfrm>
                <a:off x="6614761" y="3167776"/>
                <a:ext cx="1019833" cy="1980979"/>
                <a:chOff x="9247188" y="4299631"/>
                <a:chExt cx="1573213" cy="3055894"/>
              </a:xfrm>
            </p:grpSpPr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9247188" y="5506131"/>
                  <a:ext cx="1573213" cy="1849394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grpSp>
              <p:nvGrpSpPr>
                <p:cNvPr id="74" name="Group 234"/>
                <p:cNvGrpSpPr/>
                <p:nvPr/>
              </p:nvGrpSpPr>
              <p:grpSpPr>
                <a:xfrm>
                  <a:off x="9247188" y="4299631"/>
                  <a:ext cx="1573213" cy="1206500"/>
                  <a:chOff x="9247188" y="4299631"/>
                  <a:chExt cx="1573213" cy="1206500"/>
                </a:xfrm>
              </p:grpSpPr>
              <p:sp>
                <p:nvSpPr>
                  <p:cNvPr id="75" name="Freeform 59"/>
                  <p:cNvSpPr/>
                  <p:nvPr/>
                </p:nvSpPr>
                <p:spPr bwMode="auto">
                  <a:xfrm>
                    <a:off x="9247188" y="4299631"/>
                    <a:ext cx="1573213" cy="1206500"/>
                  </a:xfrm>
                  <a:custGeom>
                    <a:avLst/>
                    <a:gdLst>
                      <a:gd name="T0" fmla="*/ 991 w 991"/>
                      <a:gd name="T1" fmla="*/ 760 h 760"/>
                      <a:gd name="T2" fmla="*/ 494 w 991"/>
                      <a:gd name="T3" fmla="*/ 0 h 760"/>
                      <a:gd name="T4" fmla="*/ 0 w 991"/>
                      <a:gd name="T5" fmla="*/ 760 h 760"/>
                      <a:gd name="T6" fmla="*/ 991 w 991"/>
                      <a:gd name="T7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1" h="760">
                        <a:moveTo>
                          <a:pt x="991" y="760"/>
                        </a:moveTo>
                        <a:lnTo>
                          <a:pt x="494" y="0"/>
                        </a:lnTo>
                        <a:lnTo>
                          <a:pt x="0" y="760"/>
                        </a:lnTo>
                        <a:lnTo>
                          <a:pt x="991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76" name="Freeform 60"/>
                  <p:cNvSpPr/>
                  <p:nvPr/>
                </p:nvSpPr>
                <p:spPr bwMode="auto">
                  <a:xfrm>
                    <a:off x="10028238" y="4299631"/>
                    <a:ext cx="442913" cy="1206500"/>
                  </a:xfrm>
                  <a:custGeom>
                    <a:avLst/>
                    <a:gdLst>
                      <a:gd name="T0" fmla="*/ 279 w 279"/>
                      <a:gd name="T1" fmla="*/ 760 h 760"/>
                      <a:gd name="T2" fmla="*/ 2 w 279"/>
                      <a:gd name="T3" fmla="*/ 0 h 760"/>
                      <a:gd name="T4" fmla="*/ 2 w 279"/>
                      <a:gd name="T5" fmla="*/ 0 h 760"/>
                      <a:gd name="T6" fmla="*/ 0 w 279"/>
                      <a:gd name="T7" fmla="*/ 760 h 760"/>
                      <a:gd name="T8" fmla="*/ 279 w 279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9" h="760">
                        <a:moveTo>
                          <a:pt x="279" y="76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760"/>
                        </a:lnTo>
                        <a:lnTo>
                          <a:pt x="279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77" name="Freeform 61"/>
                  <p:cNvSpPr/>
                  <p:nvPr/>
                </p:nvSpPr>
                <p:spPr bwMode="auto">
                  <a:xfrm>
                    <a:off x="9596438" y="4299631"/>
                    <a:ext cx="434975" cy="1206500"/>
                  </a:xfrm>
                  <a:custGeom>
                    <a:avLst/>
                    <a:gdLst>
                      <a:gd name="T0" fmla="*/ 272 w 274"/>
                      <a:gd name="T1" fmla="*/ 760 h 760"/>
                      <a:gd name="T2" fmla="*/ 274 w 274"/>
                      <a:gd name="T3" fmla="*/ 0 h 760"/>
                      <a:gd name="T4" fmla="*/ 274 w 274"/>
                      <a:gd name="T5" fmla="*/ 3 h 760"/>
                      <a:gd name="T6" fmla="*/ 0 w 274"/>
                      <a:gd name="T7" fmla="*/ 760 h 760"/>
                      <a:gd name="T8" fmla="*/ 272 w 274"/>
                      <a:gd name="T9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4" h="760">
                        <a:moveTo>
                          <a:pt x="272" y="760"/>
                        </a:moveTo>
                        <a:lnTo>
                          <a:pt x="274" y="0"/>
                        </a:lnTo>
                        <a:lnTo>
                          <a:pt x="274" y="3"/>
                        </a:lnTo>
                        <a:lnTo>
                          <a:pt x="0" y="760"/>
                        </a:lnTo>
                        <a:lnTo>
                          <a:pt x="272" y="76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78" name="Freeform 62"/>
                  <p:cNvSpPr/>
                  <p:nvPr/>
                </p:nvSpPr>
                <p:spPr bwMode="auto">
                  <a:xfrm>
                    <a:off x="9810750" y="4299631"/>
                    <a:ext cx="446088" cy="342900"/>
                  </a:xfrm>
                  <a:custGeom>
                    <a:avLst/>
                    <a:gdLst>
                      <a:gd name="T0" fmla="*/ 0 w 281"/>
                      <a:gd name="T1" fmla="*/ 216 h 216"/>
                      <a:gd name="T2" fmla="*/ 139 w 281"/>
                      <a:gd name="T3" fmla="*/ 0 h 216"/>
                      <a:gd name="T4" fmla="*/ 281 w 281"/>
                      <a:gd name="T5" fmla="*/ 216 h 216"/>
                      <a:gd name="T6" fmla="*/ 0 w 281"/>
                      <a:gd name="T7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1" h="216">
                        <a:moveTo>
                          <a:pt x="0" y="216"/>
                        </a:moveTo>
                        <a:lnTo>
                          <a:pt x="139" y="0"/>
                        </a:lnTo>
                        <a:lnTo>
                          <a:pt x="281" y="216"/>
                        </a:lnTo>
                        <a:lnTo>
                          <a:pt x="0" y="21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79" name="Freeform 63"/>
                  <p:cNvSpPr/>
                  <p:nvPr/>
                </p:nvSpPr>
                <p:spPr bwMode="auto">
                  <a:xfrm>
                    <a:off x="9907588" y="4299631"/>
                    <a:ext cx="247650" cy="342900"/>
                  </a:xfrm>
                  <a:custGeom>
                    <a:avLst/>
                    <a:gdLst>
                      <a:gd name="T0" fmla="*/ 156 w 156"/>
                      <a:gd name="T1" fmla="*/ 216 h 216"/>
                      <a:gd name="T2" fmla="*/ 0 w 156"/>
                      <a:gd name="T3" fmla="*/ 216 h 216"/>
                      <a:gd name="T4" fmla="*/ 78 w 156"/>
                      <a:gd name="T5" fmla="*/ 3 h 216"/>
                      <a:gd name="T6" fmla="*/ 78 w 156"/>
                      <a:gd name="T7" fmla="*/ 0 h 216"/>
                      <a:gd name="T8" fmla="*/ 78 w 156"/>
                      <a:gd name="T9" fmla="*/ 0 h 216"/>
                      <a:gd name="T10" fmla="*/ 156 w 156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216">
                        <a:moveTo>
                          <a:pt x="156" y="216"/>
                        </a:moveTo>
                        <a:lnTo>
                          <a:pt x="0" y="216"/>
                        </a:lnTo>
                        <a:lnTo>
                          <a:pt x="78" y="3"/>
                        </a:lnTo>
                        <a:lnTo>
                          <a:pt x="78" y="0"/>
                        </a:lnTo>
                        <a:lnTo>
                          <a:pt x="78" y="0"/>
                        </a:lnTo>
                        <a:lnTo>
                          <a:pt x="156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0" name="Freeform 64"/>
                  <p:cNvSpPr/>
                  <p:nvPr/>
                </p:nvSpPr>
                <p:spPr bwMode="auto">
                  <a:xfrm>
                    <a:off x="9907588" y="4299631"/>
                    <a:ext cx="123825" cy="342900"/>
                  </a:xfrm>
                  <a:custGeom>
                    <a:avLst/>
                    <a:gdLst>
                      <a:gd name="T0" fmla="*/ 78 w 78"/>
                      <a:gd name="T1" fmla="*/ 216 h 216"/>
                      <a:gd name="T2" fmla="*/ 0 w 78"/>
                      <a:gd name="T3" fmla="*/ 216 h 216"/>
                      <a:gd name="T4" fmla="*/ 78 w 78"/>
                      <a:gd name="T5" fmla="*/ 3 h 216"/>
                      <a:gd name="T6" fmla="*/ 78 w 78"/>
                      <a:gd name="T7" fmla="*/ 0 h 216"/>
                      <a:gd name="T8" fmla="*/ 78 w 78"/>
                      <a:gd name="T9" fmla="*/ 0 h 216"/>
                      <a:gd name="T10" fmla="*/ 78 w 78"/>
                      <a:gd name="T11" fmla="*/ 216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216">
                        <a:moveTo>
                          <a:pt x="78" y="216"/>
                        </a:moveTo>
                        <a:lnTo>
                          <a:pt x="0" y="216"/>
                        </a:lnTo>
                        <a:lnTo>
                          <a:pt x="78" y="3"/>
                        </a:lnTo>
                        <a:lnTo>
                          <a:pt x="78" y="0"/>
                        </a:lnTo>
                        <a:lnTo>
                          <a:pt x="78" y="0"/>
                        </a:lnTo>
                        <a:lnTo>
                          <a:pt x="78" y="2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1" rIns="68580" bIns="34291" numCol="1" anchor="t" anchorCtr="0" compatLnSpc="1"/>
                  <a:lstStyle/>
                  <a:p>
                    <a:endParaRPr lang="en-US">
                      <a:latin typeface="字魂59号-创粗黑" panose="00000500000000000000" pitchFamily="2" charset="-122"/>
                      <a:ea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70" name="Step 6"/>
              <p:cNvGrpSpPr/>
              <p:nvPr/>
            </p:nvGrpSpPr>
            <p:grpSpPr>
              <a:xfrm>
                <a:off x="6878861" y="4046635"/>
                <a:ext cx="491620" cy="652866"/>
                <a:chOff x="5802251" y="2090513"/>
                <a:chExt cx="655493" cy="870485"/>
              </a:xfrm>
            </p:grpSpPr>
            <p:sp>
              <p:nvSpPr>
                <p:cNvPr id="71" name="TextBox 263"/>
                <p:cNvSpPr txBox="1"/>
                <p:nvPr/>
              </p:nvSpPr>
              <p:spPr>
                <a:xfrm>
                  <a:off x="5830705" y="2090513"/>
                  <a:ext cx="598588" cy="3543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Step</a:t>
                  </a:r>
                </a:p>
              </p:txBody>
            </p:sp>
            <p:sp>
              <p:nvSpPr>
                <p:cNvPr id="72" name="TextBox 264"/>
                <p:cNvSpPr txBox="1"/>
                <p:nvPr/>
              </p:nvSpPr>
              <p:spPr>
                <a:xfrm>
                  <a:off x="5802251" y="2340882"/>
                  <a:ext cx="655493" cy="6201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0</a:t>
                  </a:r>
                  <a:r>
                    <a:rPr lang="id-ID" sz="3600" b="1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字魂59号-创粗黑" panose="00000500000000000000" pitchFamily="2" charset="-122"/>
                      <a:ea typeface="字魂59号-创粗黑" panose="00000500000000000000" pitchFamily="2" charset="-122"/>
                    </a:rPr>
                    <a:t>6</a:t>
                  </a:r>
                  <a:endParaRPr lang="en-US" sz="3600" b="1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</p:grpSp>
        <p:grpSp>
          <p:nvGrpSpPr>
            <p:cNvPr id="51" name="Group 3"/>
            <p:cNvGrpSpPr/>
            <p:nvPr/>
          </p:nvGrpSpPr>
          <p:grpSpPr>
            <a:xfrm>
              <a:off x="1561729" y="2201076"/>
              <a:ext cx="908031" cy="950196"/>
              <a:chOff x="1561729" y="2201076"/>
              <a:chExt cx="908031" cy="950196"/>
            </a:xfrm>
          </p:grpSpPr>
          <p:cxnSp>
            <p:nvCxnSpPr>
              <p:cNvPr id="67" name="Straight Connector 241"/>
              <p:cNvCxnSpPr/>
              <p:nvPr/>
            </p:nvCxnSpPr>
            <p:spPr>
              <a:xfrm flipV="1">
                <a:off x="2020876" y="2607948"/>
                <a:ext cx="0" cy="54332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266"/>
              <p:cNvSpPr txBox="1"/>
              <p:nvPr/>
            </p:nvSpPr>
            <p:spPr>
              <a:xfrm>
                <a:off x="1561729" y="2201076"/>
                <a:ext cx="908031" cy="221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在此输入标题</a:t>
                </a:r>
                <a:endParaRPr lang="en-US" sz="1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52" name="Group 6"/>
            <p:cNvGrpSpPr/>
            <p:nvPr/>
          </p:nvGrpSpPr>
          <p:grpSpPr>
            <a:xfrm>
              <a:off x="3603450" y="2201076"/>
              <a:ext cx="908031" cy="950196"/>
              <a:chOff x="3603450" y="2201076"/>
              <a:chExt cx="908031" cy="950196"/>
            </a:xfrm>
          </p:grpSpPr>
          <p:cxnSp>
            <p:nvCxnSpPr>
              <p:cNvPr id="65" name="Straight Connector 243"/>
              <p:cNvCxnSpPr/>
              <p:nvPr/>
            </p:nvCxnSpPr>
            <p:spPr>
              <a:xfrm flipV="1">
                <a:off x="4060952" y="2607948"/>
                <a:ext cx="0" cy="54332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270"/>
              <p:cNvSpPr txBox="1"/>
              <p:nvPr/>
            </p:nvSpPr>
            <p:spPr>
              <a:xfrm>
                <a:off x="3603450" y="2201076"/>
                <a:ext cx="908031" cy="221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在此输入标题</a:t>
                </a:r>
                <a:endParaRPr lang="en-US" altLang="zh-CN" sz="1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53" name="Group 8"/>
            <p:cNvGrpSpPr/>
            <p:nvPr/>
          </p:nvGrpSpPr>
          <p:grpSpPr>
            <a:xfrm>
              <a:off x="5645173" y="2201076"/>
              <a:ext cx="908031" cy="950196"/>
              <a:chOff x="5645173" y="2201076"/>
              <a:chExt cx="908031" cy="950196"/>
            </a:xfrm>
          </p:grpSpPr>
          <p:cxnSp>
            <p:nvCxnSpPr>
              <p:cNvPr id="63" name="Straight Connector 245"/>
              <p:cNvCxnSpPr/>
              <p:nvPr/>
            </p:nvCxnSpPr>
            <p:spPr>
              <a:xfrm flipV="1">
                <a:off x="6101029" y="2607948"/>
                <a:ext cx="0" cy="54332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74"/>
              <p:cNvSpPr txBox="1"/>
              <p:nvPr/>
            </p:nvSpPr>
            <p:spPr>
              <a:xfrm>
                <a:off x="5645173" y="2201076"/>
                <a:ext cx="908031" cy="221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在此输入标题</a:t>
                </a:r>
                <a:endParaRPr lang="en-US" altLang="zh-CN" sz="1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54" name="Group 5"/>
            <p:cNvGrpSpPr/>
            <p:nvPr/>
          </p:nvGrpSpPr>
          <p:grpSpPr>
            <a:xfrm>
              <a:off x="2574051" y="2576699"/>
              <a:ext cx="908031" cy="574572"/>
              <a:chOff x="2574051" y="2576699"/>
              <a:chExt cx="908031" cy="574572"/>
            </a:xfrm>
          </p:grpSpPr>
          <p:cxnSp>
            <p:nvCxnSpPr>
              <p:cNvPr id="61" name="Straight Connector 242"/>
              <p:cNvCxnSpPr/>
              <p:nvPr/>
            </p:nvCxnSpPr>
            <p:spPr>
              <a:xfrm flipV="1">
                <a:off x="3040915" y="2964999"/>
                <a:ext cx="0" cy="18627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278"/>
              <p:cNvSpPr txBox="1"/>
              <p:nvPr/>
            </p:nvSpPr>
            <p:spPr>
              <a:xfrm>
                <a:off x="2574051" y="2576699"/>
                <a:ext cx="908031" cy="221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在此输入标题</a:t>
                </a:r>
                <a:endParaRPr lang="en-US" altLang="zh-CN" sz="1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55" name="Group 7"/>
            <p:cNvGrpSpPr/>
            <p:nvPr/>
          </p:nvGrpSpPr>
          <p:grpSpPr>
            <a:xfrm>
              <a:off x="4615778" y="2576699"/>
              <a:ext cx="908031" cy="574572"/>
              <a:chOff x="4615778" y="2576699"/>
              <a:chExt cx="908031" cy="574572"/>
            </a:xfrm>
          </p:grpSpPr>
          <p:cxnSp>
            <p:nvCxnSpPr>
              <p:cNvPr id="59" name="Straight Connector 244"/>
              <p:cNvCxnSpPr/>
              <p:nvPr/>
            </p:nvCxnSpPr>
            <p:spPr>
              <a:xfrm flipV="1">
                <a:off x="5080991" y="2964999"/>
                <a:ext cx="0" cy="18627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282"/>
              <p:cNvSpPr txBox="1"/>
              <p:nvPr/>
            </p:nvSpPr>
            <p:spPr>
              <a:xfrm>
                <a:off x="4615778" y="2576699"/>
                <a:ext cx="908031" cy="221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在此输入标题</a:t>
                </a:r>
                <a:endParaRPr lang="en-US" altLang="zh-CN" sz="1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56" name="Group 9"/>
            <p:cNvGrpSpPr/>
            <p:nvPr/>
          </p:nvGrpSpPr>
          <p:grpSpPr>
            <a:xfrm>
              <a:off x="6657499" y="2576699"/>
              <a:ext cx="908031" cy="574572"/>
              <a:chOff x="6657499" y="2576699"/>
              <a:chExt cx="908031" cy="574572"/>
            </a:xfrm>
          </p:grpSpPr>
          <p:cxnSp>
            <p:nvCxnSpPr>
              <p:cNvPr id="57" name="Straight Connector 246"/>
              <p:cNvCxnSpPr/>
              <p:nvPr/>
            </p:nvCxnSpPr>
            <p:spPr>
              <a:xfrm flipV="1">
                <a:off x="7121067" y="2964999"/>
                <a:ext cx="0" cy="18627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286"/>
              <p:cNvSpPr txBox="1"/>
              <p:nvPr/>
            </p:nvSpPr>
            <p:spPr>
              <a:xfrm>
                <a:off x="6657499" y="2576699"/>
                <a:ext cx="908031" cy="221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在此输入标题</a:t>
                </a:r>
                <a:endParaRPr lang="en-US" altLang="zh-CN" sz="1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16187" y="3528599"/>
            <a:ext cx="280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在此输入标题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88549" y="4292932"/>
            <a:ext cx="28034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9504505" y="1204886"/>
            <a:ext cx="25715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5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0 4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37829" y="0"/>
            <a:ext cx="8160260" cy="6534758"/>
            <a:chOff x="1507331" y="-695191"/>
            <a:chExt cx="6127254" cy="4906721"/>
          </a:xfrm>
        </p:grpSpPr>
        <p:grpSp>
          <p:nvGrpSpPr>
            <p:cNvPr id="6" name="Group 249"/>
            <p:cNvGrpSpPr/>
            <p:nvPr/>
          </p:nvGrpSpPr>
          <p:grpSpPr>
            <a:xfrm>
              <a:off x="4064657" y="3434564"/>
              <a:ext cx="1014687" cy="776966"/>
              <a:chOff x="5313363" y="13153119"/>
              <a:chExt cx="1565275" cy="1198563"/>
            </a:xfrm>
          </p:grpSpPr>
          <p:sp>
            <p:nvSpPr>
              <p:cNvPr id="55" name="Freeform 5"/>
              <p:cNvSpPr/>
              <p:nvPr/>
            </p:nvSpPr>
            <p:spPr bwMode="auto">
              <a:xfrm>
                <a:off x="5313363" y="13153119"/>
                <a:ext cx="1565275" cy="1198563"/>
              </a:xfrm>
              <a:custGeom>
                <a:avLst/>
                <a:gdLst>
                  <a:gd name="T0" fmla="*/ 0 w 986"/>
                  <a:gd name="T1" fmla="*/ 0 h 755"/>
                  <a:gd name="T2" fmla="*/ 494 w 986"/>
                  <a:gd name="T3" fmla="*/ 755 h 755"/>
                  <a:gd name="T4" fmla="*/ 986 w 986"/>
                  <a:gd name="T5" fmla="*/ 0 h 755"/>
                  <a:gd name="T6" fmla="*/ 0 w 986"/>
                  <a:gd name="T7" fmla="*/ 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6" h="755">
                    <a:moveTo>
                      <a:pt x="0" y="0"/>
                    </a:moveTo>
                    <a:lnTo>
                      <a:pt x="494" y="755"/>
                    </a:lnTo>
                    <a:lnTo>
                      <a:pt x="9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360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5662613" y="13153119"/>
                <a:ext cx="438150" cy="1198563"/>
              </a:xfrm>
              <a:custGeom>
                <a:avLst/>
                <a:gdLst>
                  <a:gd name="T0" fmla="*/ 0 w 276"/>
                  <a:gd name="T1" fmla="*/ 0 h 755"/>
                  <a:gd name="T2" fmla="*/ 274 w 276"/>
                  <a:gd name="T3" fmla="*/ 755 h 755"/>
                  <a:gd name="T4" fmla="*/ 274 w 276"/>
                  <a:gd name="T5" fmla="*/ 755 h 755"/>
                  <a:gd name="T6" fmla="*/ 276 w 276"/>
                  <a:gd name="T7" fmla="*/ 0 h 755"/>
                  <a:gd name="T8" fmla="*/ 0 w 276"/>
                  <a:gd name="T9" fmla="*/ 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755">
                    <a:moveTo>
                      <a:pt x="0" y="0"/>
                    </a:moveTo>
                    <a:lnTo>
                      <a:pt x="274" y="755"/>
                    </a:lnTo>
                    <a:lnTo>
                      <a:pt x="274" y="755"/>
                    </a:lnTo>
                    <a:lnTo>
                      <a:pt x="2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360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" name="Freeform 7"/>
              <p:cNvSpPr/>
              <p:nvPr/>
            </p:nvSpPr>
            <p:spPr bwMode="auto">
              <a:xfrm>
                <a:off x="6097588" y="13153119"/>
                <a:ext cx="431800" cy="1198563"/>
              </a:xfrm>
              <a:custGeom>
                <a:avLst/>
                <a:gdLst>
                  <a:gd name="T0" fmla="*/ 2 w 272"/>
                  <a:gd name="T1" fmla="*/ 0 h 755"/>
                  <a:gd name="T2" fmla="*/ 0 w 272"/>
                  <a:gd name="T3" fmla="*/ 755 h 755"/>
                  <a:gd name="T4" fmla="*/ 0 w 272"/>
                  <a:gd name="T5" fmla="*/ 755 h 755"/>
                  <a:gd name="T6" fmla="*/ 272 w 272"/>
                  <a:gd name="T7" fmla="*/ 0 h 755"/>
                  <a:gd name="T8" fmla="*/ 2 w 272"/>
                  <a:gd name="T9" fmla="*/ 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755">
                    <a:moveTo>
                      <a:pt x="2" y="0"/>
                    </a:moveTo>
                    <a:lnTo>
                      <a:pt x="0" y="755"/>
                    </a:lnTo>
                    <a:lnTo>
                      <a:pt x="0" y="755"/>
                    </a:lnTo>
                    <a:lnTo>
                      <a:pt x="27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360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8" name="Freeform 8"/>
              <p:cNvSpPr/>
              <p:nvPr/>
            </p:nvSpPr>
            <p:spPr bwMode="auto">
              <a:xfrm>
                <a:off x="5872163" y="14008781"/>
                <a:ext cx="447675" cy="342900"/>
              </a:xfrm>
              <a:custGeom>
                <a:avLst/>
                <a:gdLst>
                  <a:gd name="T0" fmla="*/ 282 w 282"/>
                  <a:gd name="T1" fmla="*/ 0 h 216"/>
                  <a:gd name="T2" fmla="*/ 142 w 282"/>
                  <a:gd name="T3" fmla="*/ 216 h 216"/>
                  <a:gd name="T4" fmla="*/ 0 w 282"/>
                  <a:gd name="T5" fmla="*/ 0 h 216"/>
                  <a:gd name="T6" fmla="*/ 282 w 282"/>
                  <a:gd name="T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2" h="216">
                    <a:moveTo>
                      <a:pt x="282" y="0"/>
                    </a:moveTo>
                    <a:lnTo>
                      <a:pt x="142" y="216"/>
                    </a:lnTo>
                    <a:lnTo>
                      <a:pt x="0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360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" name="Freeform 9"/>
              <p:cNvSpPr/>
              <p:nvPr/>
            </p:nvSpPr>
            <p:spPr bwMode="auto">
              <a:xfrm>
                <a:off x="5973763" y="14008781"/>
                <a:ext cx="247650" cy="342900"/>
              </a:xfrm>
              <a:custGeom>
                <a:avLst/>
                <a:gdLst>
                  <a:gd name="T0" fmla="*/ 0 w 156"/>
                  <a:gd name="T1" fmla="*/ 0 h 216"/>
                  <a:gd name="T2" fmla="*/ 156 w 156"/>
                  <a:gd name="T3" fmla="*/ 0 h 216"/>
                  <a:gd name="T4" fmla="*/ 78 w 156"/>
                  <a:gd name="T5" fmla="*/ 216 h 216"/>
                  <a:gd name="T6" fmla="*/ 78 w 156"/>
                  <a:gd name="T7" fmla="*/ 216 h 216"/>
                  <a:gd name="T8" fmla="*/ 78 w 156"/>
                  <a:gd name="T9" fmla="*/ 216 h 216"/>
                  <a:gd name="T10" fmla="*/ 0 w 156"/>
                  <a:gd name="T1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216">
                    <a:moveTo>
                      <a:pt x="0" y="0"/>
                    </a:moveTo>
                    <a:lnTo>
                      <a:pt x="156" y="0"/>
                    </a:lnTo>
                    <a:lnTo>
                      <a:pt x="78" y="216"/>
                    </a:lnTo>
                    <a:lnTo>
                      <a:pt x="78" y="216"/>
                    </a:lnTo>
                    <a:lnTo>
                      <a:pt x="78" y="2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360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60" name="Freeform 10"/>
              <p:cNvSpPr/>
              <p:nvPr/>
            </p:nvSpPr>
            <p:spPr bwMode="auto">
              <a:xfrm>
                <a:off x="6097588" y="14008781"/>
                <a:ext cx="123825" cy="342900"/>
              </a:xfrm>
              <a:custGeom>
                <a:avLst/>
                <a:gdLst>
                  <a:gd name="T0" fmla="*/ 0 w 78"/>
                  <a:gd name="T1" fmla="*/ 0 h 216"/>
                  <a:gd name="T2" fmla="*/ 78 w 78"/>
                  <a:gd name="T3" fmla="*/ 0 h 216"/>
                  <a:gd name="T4" fmla="*/ 0 w 78"/>
                  <a:gd name="T5" fmla="*/ 216 h 216"/>
                  <a:gd name="T6" fmla="*/ 0 w 78"/>
                  <a:gd name="T7" fmla="*/ 216 h 216"/>
                  <a:gd name="T8" fmla="*/ 0 w 78"/>
                  <a:gd name="T9" fmla="*/ 216 h 216"/>
                  <a:gd name="T10" fmla="*/ 0 w 78"/>
                  <a:gd name="T1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216">
                    <a:moveTo>
                      <a:pt x="0" y="0"/>
                    </a:moveTo>
                    <a:lnTo>
                      <a:pt x="78" y="0"/>
                    </a:lnTo>
                    <a:lnTo>
                      <a:pt x="0" y="216"/>
                    </a:lnTo>
                    <a:lnTo>
                      <a:pt x="0" y="216"/>
                    </a:lnTo>
                    <a:lnTo>
                      <a:pt x="0" y="2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/>
              <a:lstStyle/>
              <a:p>
                <a:endParaRPr lang="en-US" sz="360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7" name="Group 774"/>
            <p:cNvGrpSpPr/>
            <p:nvPr/>
          </p:nvGrpSpPr>
          <p:grpSpPr>
            <a:xfrm>
              <a:off x="1507331" y="-695190"/>
              <a:ext cx="2727126" cy="4129756"/>
              <a:chOff x="1507331" y="-695190"/>
              <a:chExt cx="2727126" cy="4129756"/>
            </a:xfrm>
          </p:grpSpPr>
          <p:grpSp>
            <p:nvGrpSpPr>
              <p:cNvPr id="48" name="Group 260"/>
              <p:cNvGrpSpPr/>
              <p:nvPr/>
            </p:nvGrpSpPr>
            <p:grpSpPr>
              <a:xfrm>
                <a:off x="1507331" y="-695190"/>
                <a:ext cx="2727126" cy="4129756"/>
                <a:chOff x="2009775" y="0"/>
                <a:chExt cx="3636168" cy="5506341"/>
              </a:xfrm>
            </p:grpSpPr>
            <p:sp>
              <p:nvSpPr>
                <p:cNvPr id="52" name="Freeform 12"/>
                <p:cNvSpPr/>
                <p:nvPr/>
              </p:nvSpPr>
              <p:spPr bwMode="auto">
                <a:xfrm>
                  <a:off x="2012554" y="2274984"/>
                  <a:ext cx="3633389" cy="3231357"/>
                </a:xfrm>
                <a:custGeom>
                  <a:avLst/>
                  <a:gdLst>
                    <a:gd name="T0" fmla="*/ 776 w 1120"/>
                    <a:gd name="T1" fmla="*/ 265 h 996"/>
                    <a:gd name="T2" fmla="*/ 420 w 1120"/>
                    <a:gd name="T3" fmla="*/ 107 h 996"/>
                    <a:gd name="T4" fmla="*/ 420 w 1120"/>
                    <a:gd name="T5" fmla="*/ 0 h 996"/>
                    <a:gd name="T6" fmla="*/ 0 w 1120"/>
                    <a:gd name="T7" fmla="*/ 0 h 996"/>
                    <a:gd name="T8" fmla="*/ 0 w 1120"/>
                    <a:gd name="T9" fmla="*/ 107 h 996"/>
                    <a:gd name="T10" fmla="*/ 478 w 1120"/>
                    <a:gd name="T11" fmla="*/ 262 h 996"/>
                    <a:gd name="T12" fmla="*/ 1050 w 1120"/>
                    <a:gd name="T13" fmla="*/ 404 h 996"/>
                    <a:gd name="T14" fmla="*/ 1050 w 1120"/>
                    <a:gd name="T15" fmla="*/ 996 h 996"/>
                    <a:gd name="T16" fmla="*/ 1120 w 1120"/>
                    <a:gd name="T17" fmla="*/ 996 h 996"/>
                    <a:gd name="T18" fmla="*/ 1120 w 1120"/>
                    <a:gd name="T19" fmla="*/ 404 h 996"/>
                    <a:gd name="T20" fmla="*/ 776 w 1120"/>
                    <a:gd name="T21" fmla="*/ 265 h 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20" h="996">
                      <a:moveTo>
                        <a:pt x="776" y="265"/>
                      </a:moveTo>
                      <a:cubicBezTo>
                        <a:pt x="434" y="156"/>
                        <a:pt x="420" y="129"/>
                        <a:pt x="420" y="107"/>
                      </a:cubicBezTo>
                      <a:cubicBezTo>
                        <a:pt x="420" y="91"/>
                        <a:pt x="420" y="48"/>
                        <a:pt x="4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"/>
                        <a:pt x="0" y="83"/>
                        <a:pt x="0" y="107"/>
                      </a:cubicBezTo>
                      <a:cubicBezTo>
                        <a:pt x="0" y="160"/>
                        <a:pt x="120" y="184"/>
                        <a:pt x="478" y="262"/>
                      </a:cubicBezTo>
                      <a:cubicBezTo>
                        <a:pt x="855" y="344"/>
                        <a:pt x="1050" y="374"/>
                        <a:pt x="1050" y="404"/>
                      </a:cubicBezTo>
                      <a:cubicBezTo>
                        <a:pt x="1050" y="459"/>
                        <a:pt x="1050" y="996"/>
                        <a:pt x="1050" y="996"/>
                      </a:cubicBezTo>
                      <a:cubicBezTo>
                        <a:pt x="1120" y="996"/>
                        <a:pt x="1120" y="996"/>
                        <a:pt x="1120" y="996"/>
                      </a:cubicBezTo>
                      <a:cubicBezTo>
                        <a:pt x="1120" y="996"/>
                        <a:pt x="1120" y="440"/>
                        <a:pt x="1120" y="404"/>
                      </a:cubicBezTo>
                      <a:cubicBezTo>
                        <a:pt x="1120" y="386"/>
                        <a:pt x="1055" y="354"/>
                        <a:pt x="776" y="2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53" name="Rectangle 22"/>
                <p:cNvSpPr>
                  <a:spLocks noChangeArrowheads="1"/>
                </p:cNvSpPr>
                <p:nvPr/>
              </p:nvSpPr>
              <p:spPr bwMode="auto">
                <a:xfrm>
                  <a:off x="2012554" y="0"/>
                  <a:ext cx="1362521" cy="227498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54" name="Freeform 6"/>
                <p:cNvSpPr/>
                <p:nvPr/>
              </p:nvSpPr>
              <p:spPr bwMode="auto">
                <a:xfrm>
                  <a:off x="2009775" y="2605088"/>
                  <a:ext cx="3632200" cy="969962"/>
                </a:xfrm>
                <a:custGeom>
                  <a:avLst/>
                  <a:gdLst>
                    <a:gd name="T0" fmla="*/ 0 w 1119"/>
                    <a:gd name="T1" fmla="*/ 0 h 296"/>
                    <a:gd name="T2" fmla="*/ 0 w 1119"/>
                    <a:gd name="T3" fmla="*/ 3 h 296"/>
                    <a:gd name="T4" fmla="*/ 478 w 1119"/>
                    <a:gd name="T5" fmla="*/ 158 h 296"/>
                    <a:gd name="T6" fmla="*/ 1049 w 1119"/>
                    <a:gd name="T7" fmla="*/ 296 h 296"/>
                    <a:gd name="T8" fmla="*/ 1119 w 1119"/>
                    <a:gd name="T9" fmla="*/ 296 h 296"/>
                    <a:gd name="T10" fmla="*/ 776 w 1119"/>
                    <a:gd name="T11" fmla="*/ 161 h 296"/>
                    <a:gd name="T12" fmla="*/ 420 w 1119"/>
                    <a:gd name="T13" fmla="*/ 3 h 296"/>
                    <a:gd name="T14" fmla="*/ 420 w 1119"/>
                    <a:gd name="T15" fmla="*/ 0 h 296"/>
                    <a:gd name="T16" fmla="*/ 0 w 1119"/>
                    <a:gd name="T17" fmla="*/ 0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9" h="296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56"/>
                        <a:pt x="120" y="80"/>
                        <a:pt x="478" y="158"/>
                      </a:cubicBezTo>
                      <a:cubicBezTo>
                        <a:pt x="840" y="237"/>
                        <a:pt x="1034" y="268"/>
                        <a:pt x="1049" y="296"/>
                      </a:cubicBezTo>
                      <a:cubicBezTo>
                        <a:pt x="1119" y="296"/>
                        <a:pt x="1119" y="296"/>
                        <a:pt x="1119" y="296"/>
                      </a:cubicBezTo>
                      <a:cubicBezTo>
                        <a:pt x="1111" y="278"/>
                        <a:pt x="1037" y="245"/>
                        <a:pt x="776" y="161"/>
                      </a:cubicBezTo>
                      <a:cubicBezTo>
                        <a:pt x="434" y="52"/>
                        <a:pt x="420" y="25"/>
                        <a:pt x="420" y="3"/>
                      </a:cubicBezTo>
                      <a:cubicBezTo>
                        <a:pt x="420" y="2"/>
                        <a:pt x="420" y="1"/>
                        <a:pt x="42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30000">
                      <a:srgbClr val="000000">
                        <a:alpha val="30000"/>
                      </a:srgbClr>
                    </a:gs>
                    <a:gs pos="60000">
                      <a:schemeClr val="tx1">
                        <a:alpha val="50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51" name="TextBox 282"/>
              <p:cNvSpPr txBox="1"/>
              <p:nvPr/>
            </p:nvSpPr>
            <p:spPr>
              <a:xfrm>
                <a:off x="1738998" y="239379"/>
                <a:ext cx="562341" cy="623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01</a:t>
                </a:r>
              </a:p>
            </p:txBody>
          </p:sp>
        </p:grpSp>
        <p:grpSp>
          <p:nvGrpSpPr>
            <p:cNvPr id="8" name="Group 775"/>
            <p:cNvGrpSpPr/>
            <p:nvPr/>
          </p:nvGrpSpPr>
          <p:grpSpPr>
            <a:xfrm>
              <a:off x="2530082" y="-695190"/>
              <a:ext cx="1873151" cy="4129756"/>
              <a:chOff x="2530082" y="-695190"/>
              <a:chExt cx="1873151" cy="4129756"/>
            </a:xfrm>
          </p:grpSpPr>
          <p:grpSp>
            <p:nvGrpSpPr>
              <p:cNvPr id="41" name="Group 256"/>
              <p:cNvGrpSpPr/>
              <p:nvPr/>
            </p:nvGrpSpPr>
            <p:grpSpPr>
              <a:xfrm>
                <a:off x="2530082" y="-695190"/>
                <a:ext cx="1873151" cy="4129756"/>
                <a:chOff x="3373438" y="0"/>
                <a:chExt cx="2497534" cy="5506341"/>
              </a:xfrm>
            </p:grpSpPr>
            <p:sp>
              <p:nvSpPr>
                <p:cNvPr id="45" name="Freeform 11"/>
                <p:cNvSpPr/>
                <p:nvPr/>
              </p:nvSpPr>
              <p:spPr bwMode="auto">
                <a:xfrm>
                  <a:off x="3375075" y="2274984"/>
                  <a:ext cx="2495897" cy="3231357"/>
                </a:xfrm>
                <a:custGeom>
                  <a:avLst/>
                  <a:gdLst>
                    <a:gd name="T0" fmla="*/ 590 w 769"/>
                    <a:gd name="T1" fmla="*/ 264 h 996"/>
                    <a:gd name="T2" fmla="*/ 419 w 769"/>
                    <a:gd name="T3" fmla="*/ 107 h 996"/>
                    <a:gd name="T4" fmla="*/ 419 w 769"/>
                    <a:gd name="T5" fmla="*/ 0 h 996"/>
                    <a:gd name="T6" fmla="*/ 0 w 769"/>
                    <a:gd name="T7" fmla="*/ 0 h 996"/>
                    <a:gd name="T8" fmla="*/ 0 w 769"/>
                    <a:gd name="T9" fmla="*/ 107 h 996"/>
                    <a:gd name="T10" fmla="*/ 7 w 769"/>
                    <a:gd name="T11" fmla="*/ 126 h 996"/>
                    <a:gd name="T12" fmla="*/ 356 w 769"/>
                    <a:gd name="T13" fmla="*/ 265 h 996"/>
                    <a:gd name="T14" fmla="*/ 700 w 769"/>
                    <a:gd name="T15" fmla="*/ 404 h 996"/>
                    <a:gd name="T16" fmla="*/ 700 w 769"/>
                    <a:gd name="T17" fmla="*/ 996 h 996"/>
                    <a:gd name="T18" fmla="*/ 769 w 769"/>
                    <a:gd name="T19" fmla="*/ 996 h 996"/>
                    <a:gd name="T20" fmla="*/ 769 w 769"/>
                    <a:gd name="T21" fmla="*/ 404 h 996"/>
                    <a:gd name="T22" fmla="*/ 590 w 769"/>
                    <a:gd name="T23" fmla="*/ 264 h 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69" h="996">
                      <a:moveTo>
                        <a:pt x="590" y="264"/>
                      </a:moveTo>
                      <a:cubicBezTo>
                        <a:pt x="456" y="168"/>
                        <a:pt x="419" y="146"/>
                        <a:pt x="419" y="107"/>
                      </a:cubicBezTo>
                      <a:cubicBezTo>
                        <a:pt x="419" y="92"/>
                        <a:pt x="419" y="49"/>
                        <a:pt x="41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9"/>
                        <a:pt x="0" y="78"/>
                        <a:pt x="0" y="107"/>
                      </a:cubicBezTo>
                      <a:cubicBezTo>
                        <a:pt x="0" y="113"/>
                        <a:pt x="2" y="119"/>
                        <a:pt x="7" y="126"/>
                      </a:cubicBezTo>
                      <a:cubicBezTo>
                        <a:pt x="28" y="148"/>
                        <a:pt x="100" y="184"/>
                        <a:pt x="356" y="265"/>
                      </a:cubicBezTo>
                      <a:cubicBezTo>
                        <a:pt x="635" y="354"/>
                        <a:pt x="700" y="386"/>
                        <a:pt x="700" y="404"/>
                      </a:cubicBezTo>
                      <a:cubicBezTo>
                        <a:pt x="700" y="996"/>
                        <a:pt x="700" y="996"/>
                        <a:pt x="700" y="996"/>
                      </a:cubicBezTo>
                      <a:cubicBezTo>
                        <a:pt x="769" y="996"/>
                        <a:pt x="769" y="996"/>
                        <a:pt x="769" y="996"/>
                      </a:cubicBezTo>
                      <a:cubicBezTo>
                        <a:pt x="769" y="996"/>
                        <a:pt x="769" y="434"/>
                        <a:pt x="769" y="404"/>
                      </a:cubicBezTo>
                      <a:cubicBezTo>
                        <a:pt x="769" y="373"/>
                        <a:pt x="724" y="360"/>
                        <a:pt x="590" y="2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46" name="Rectangle 21"/>
                <p:cNvSpPr>
                  <a:spLocks noChangeArrowheads="1"/>
                </p:cNvSpPr>
                <p:nvPr/>
              </p:nvSpPr>
              <p:spPr bwMode="auto">
                <a:xfrm>
                  <a:off x="3375075" y="0"/>
                  <a:ext cx="1359777" cy="227498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47" name="Freeform 5"/>
                <p:cNvSpPr/>
                <p:nvPr/>
              </p:nvSpPr>
              <p:spPr bwMode="auto">
                <a:xfrm>
                  <a:off x="3373438" y="2605088"/>
                  <a:ext cx="2495550" cy="969962"/>
                </a:xfrm>
                <a:custGeom>
                  <a:avLst/>
                  <a:gdLst>
                    <a:gd name="T0" fmla="*/ 0 w 769"/>
                    <a:gd name="T1" fmla="*/ 0 h 296"/>
                    <a:gd name="T2" fmla="*/ 0 w 769"/>
                    <a:gd name="T3" fmla="*/ 3 h 296"/>
                    <a:gd name="T4" fmla="*/ 7 w 769"/>
                    <a:gd name="T5" fmla="*/ 22 h 296"/>
                    <a:gd name="T6" fmla="*/ 356 w 769"/>
                    <a:gd name="T7" fmla="*/ 161 h 296"/>
                    <a:gd name="T8" fmla="*/ 699 w 769"/>
                    <a:gd name="T9" fmla="*/ 296 h 296"/>
                    <a:gd name="T10" fmla="*/ 769 w 769"/>
                    <a:gd name="T11" fmla="*/ 296 h 296"/>
                    <a:gd name="T12" fmla="*/ 590 w 769"/>
                    <a:gd name="T13" fmla="*/ 160 h 296"/>
                    <a:gd name="T14" fmla="*/ 419 w 769"/>
                    <a:gd name="T15" fmla="*/ 3 h 296"/>
                    <a:gd name="T16" fmla="*/ 419 w 769"/>
                    <a:gd name="T17" fmla="*/ 0 h 296"/>
                    <a:gd name="T18" fmla="*/ 0 w 769"/>
                    <a:gd name="T19" fmla="*/ 0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69" h="296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9"/>
                        <a:pt x="2" y="15"/>
                        <a:pt x="7" y="22"/>
                      </a:cubicBezTo>
                      <a:cubicBezTo>
                        <a:pt x="28" y="44"/>
                        <a:pt x="100" y="80"/>
                        <a:pt x="356" y="161"/>
                      </a:cubicBezTo>
                      <a:cubicBezTo>
                        <a:pt x="617" y="245"/>
                        <a:pt x="691" y="278"/>
                        <a:pt x="699" y="296"/>
                      </a:cubicBezTo>
                      <a:cubicBezTo>
                        <a:pt x="769" y="296"/>
                        <a:pt x="769" y="296"/>
                        <a:pt x="769" y="296"/>
                      </a:cubicBezTo>
                      <a:cubicBezTo>
                        <a:pt x="765" y="268"/>
                        <a:pt x="718" y="252"/>
                        <a:pt x="590" y="160"/>
                      </a:cubicBezTo>
                      <a:cubicBezTo>
                        <a:pt x="456" y="64"/>
                        <a:pt x="419" y="42"/>
                        <a:pt x="419" y="3"/>
                      </a:cubicBezTo>
                      <a:cubicBezTo>
                        <a:pt x="419" y="2"/>
                        <a:pt x="419" y="1"/>
                        <a:pt x="41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30000">
                      <a:srgbClr val="000000">
                        <a:alpha val="30000"/>
                      </a:srgbClr>
                    </a:gs>
                    <a:gs pos="60000">
                      <a:schemeClr val="tx1">
                        <a:alpha val="50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44" name="TextBox 285"/>
              <p:cNvSpPr txBox="1"/>
              <p:nvPr/>
            </p:nvSpPr>
            <p:spPr>
              <a:xfrm>
                <a:off x="2720789" y="239379"/>
                <a:ext cx="640577" cy="623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02</a:t>
                </a:r>
              </a:p>
            </p:txBody>
          </p:sp>
        </p:grpSp>
        <p:grpSp>
          <p:nvGrpSpPr>
            <p:cNvPr id="9" name="Group 776"/>
            <p:cNvGrpSpPr/>
            <p:nvPr/>
          </p:nvGrpSpPr>
          <p:grpSpPr>
            <a:xfrm>
              <a:off x="3549253" y="-695190"/>
              <a:ext cx="1023776" cy="4129756"/>
              <a:chOff x="3549253" y="-695190"/>
              <a:chExt cx="1023776" cy="4129756"/>
            </a:xfrm>
          </p:grpSpPr>
          <p:grpSp>
            <p:nvGrpSpPr>
              <p:cNvPr id="34" name="Group 276"/>
              <p:cNvGrpSpPr/>
              <p:nvPr/>
            </p:nvGrpSpPr>
            <p:grpSpPr>
              <a:xfrm>
                <a:off x="3549253" y="-695190"/>
                <a:ext cx="1023776" cy="4129756"/>
                <a:chOff x="4732338" y="0"/>
                <a:chExt cx="1365034" cy="5506341"/>
              </a:xfrm>
            </p:grpSpPr>
            <p:sp>
              <p:nvSpPr>
                <p:cNvPr id="38" name="Freeform 13"/>
                <p:cNvSpPr/>
                <p:nvPr/>
              </p:nvSpPr>
              <p:spPr bwMode="auto">
                <a:xfrm>
                  <a:off x="4734851" y="2274984"/>
                  <a:ext cx="1362521" cy="3231357"/>
                </a:xfrm>
                <a:custGeom>
                  <a:avLst/>
                  <a:gdLst>
                    <a:gd name="T0" fmla="*/ 0 w 420"/>
                    <a:gd name="T1" fmla="*/ 0 h 996"/>
                    <a:gd name="T2" fmla="*/ 0 w 420"/>
                    <a:gd name="T3" fmla="*/ 107 h 996"/>
                    <a:gd name="T4" fmla="*/ 171 w 420"/>
                    <a:gd name="T5" fmla="*/ 264 h 996"/>
                    <a:gd name="T6" fmla="*/ 350 w 420"/>
                    <a:gd name="T7" fmla="*/ 404 h 996"/>
                    <a:gd name="T8" fmla="*/ 350 w 420"/>
                    <a:gd name="T9" fmla="*/ 996 h 996"/>
                    <a:gd name="T10" fmla="*/ 420 w 420"/>
                    <a:gd name="T11" fmla="*/ 996 h 996"/>
                    <a:gd name="T12" fmla="*/ 420 w 420"/>
                    <a:gd name="T13" fmla="*/ 0 h 996"/>
                    <a:gd name="T14" fmla="*/ 0 w 420"/>
                    <a:gd name="T15" fmla="*/ 0 h 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0" h="996">
                      <a:moveTo>
                        <a:pt x="0" y="0"/>
                      </a:moveTo>
                      <a:cubicBezTo>
                        <a:pt x="0" y="107"/>
                        <a:pt x="0" y="107"/>
                        <a:pt x="0" y="107"/>
                      </a:cubicBezTo>
                      <a:cubicBezTo>
                        <a:pt x="0" y="146"/>
                        <a:pt x="37" y="168"/>
                        <a:pt x="171" y="264"/>
                      </a:cubicBezTo>
                      <a:cubicBezTo>
                        <a:pt x="305" y="360"/>
                        <a:pt x="350" y="373"/>
                        <a:pt x="350" y="404"/>
                      </a:cubicBezTo>
                      <a:cubicBezTo>
                        <a:pt x="350" y="996"/>
                        <a:pt x="350" y="996"/>
                        <a:pt x="350" y="996"/>
                      </a:cubicBezTo>
                      <a:cubicBezTo>
                        <a:pt x="420" y="996"/>
                        <a:pt x="420" y="996"/>
                        <a:pt x="420" y="996"/>
                      </a:cubicBezTo>
                      <a:cubicBezTo>
                        <a:pt x="420" y="0"/>
                        <a:pt x="420" y="0"/>
                        <a:pt x="42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39" name="Rectangle 20"/>
                <p:cNvSpPr>
                  <a:spLocks noChangeArrowheads="1"/>
                </p:cNvSpPr>
                <p:nvPr/>
              </p:nvSpPr>
              <p:spPr bwMode="auto">
                <a:xfrm>
                  <a:off x="4734851" y="0"/>
                  <a:ext cx="1362521" cy="227498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40" name="Freeform 10"/>
                <p:cNvSpPr/>
                <p:nvPr/>
              </p:nvSpPr>
              <p:spPr bwMode="auto">
                <a:xfrm>
                  <a:off x="4732338" y="2605088"/>
                  <a:ext cx="1363663" cy="969962"/>
                </a:xfrm>
                <a:custGeom>
                  <a:avLst/>
                  <a:gdLst>
                    <a:gd name="T0" fmla="*/ 420 w 420"/>
                    <a:gd name="T1" fmla="*/ 0 h 296"/>
                    <a:gd name="T2" fmla="*/ 0 w 420"/>
                    <a:gd name="T3" fmla="*/ 0 h 296"/>
                    <a:gd name="T4" fmla="*/ 0 w 420"/>
                    <a:gd name="T5" fmla="*/ 3 h 296"/>
                    <a:gd name="T6" fmla="*/ 171 w 420"/>
                    <a:gd name="T7" fmla="*/ 160 h 296"/>
                    <a:gd name="T8" fmla="*/ 350 w 420"/>
                    <a:gd name="T9" fmla="*/ 296 h 296"/>
                    <a:gd name="T10" fmla="*/ 420 w 420"/>
                    <a:gd name="T11" fmla="*/ 296 h 296"/>
                    <a:gd name="T12" fmla="*/ 420 w 420"/>
                    <a:gd name="T13" fmla="*/ 0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0" h="296">
                      <a:moveTo>
                        <a:pt x="42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2"/>
                        <a:pt x="37" y="64"/>
                        <a:pt x="171" y="160"/>
                      </a:cubicBezTo>
                      <a:cubicBezTo>
                        <a:pt x="299" y="252"/>
                        <a:pt x="346" y="268"/>
                        <a:pt x="350" y="296"/>
                      </a:cubicBezTo>
                      <a:cubicBezTo>
                        <a:pt x="420" y="296"/>
                        <a:pt x="420" y="296"/>
                        <a:pt x="420" y="296"/>
                      </a:cubicBezTo>
                      <a:lnTo>
                        <a:pt x="420" y="0"/>
                      </a:lnTo>
                      <a:close/>
                    </a:path>
                  </a:pathLst>
                </a:custGeom>
                <a:gradFill>
                  <a:gsLst>
                    <a:gs pos="30000">
                      <a:srgbClr val="000000">
                        <a:alpha val="30000"/>
                      </a:srgbClr>
                    </a:gs>
                    <a:gs pos="60000">
                      <a:schemeClr val="tx1">
                        <a:alpha val="50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37" name="TextBox 288"/>
              <p:cNvSpPr txBox="1"/>
              <p:nvPr/>
            </p:nvSpPr>
            <p:spPr>
              <a:xfrm>
                <a:off x="3743485" y="239379"/>
                <a:ext cx="636966" cy="623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03</a:t>
                </a:r>
              </a:p>
            </p:txBody>
          </p:sp>
        </p:grpSp>
        <p:grpSp>
          <p:nvGrpSpPr>
            <p:cNvPr id="10" name="Group 777"/>
            <p:cNvGrpSpPr/>
            <p:nvPr/>
          </p:nvGrpSpPr>
          <p:grpSpPr>
            <a:xfrm>
              <a:off x="4572004" y="-695190"/>
              <a:ext cx="1020863" cy="4129756"/>
              <a:chOff x="4572004" y="-695190"/>
              <a:chExt cx="1020863" cy="4129756"/>
            </a:xfrm>
          </p:grpSpPr>
          <p:grpSp>
            <p:nvGrpSpPr>
              <p:cNvPr id="27" name="Group 272"/>
              <p:cNvGrpSpPr/>
              <p:nvPr/>
            </p:nvGrpSpPr>
            <p:grpSpPr>
              <a:xfrm>
                <a:off x="4572004" y="-695190"/>
                <a:ext cx="1020863" cy="4129756"/>
                <a:chOff x="6096000" y="0"/>
                <a:chExt cx="1361150" cy="5506341"/>
              </a:xfrm>
            </p:grpSpPr>
            <p:sp>
              <p:nvSpPr>
                <p:cNvPr id="31" name="Freeform 16"/>
                <p:cNvSpPr/>
                <p:nvPr/>
              </p:nvSpPr>
              <p:spPr bwMode="auto">
                <a:xfrm>
                  <a:off x="6097373" y="2274984"/>
                  <a:ext cx="1359777" cy="3231357"/>
                </a:xfrm>
                <a:custGeom>
                  <a:avLst/>
                  <a:gdLst>
                    <a:gd name="T0" fmla="*/ 0 w 419"/>
                    <a:gd name="T1" fmla="*/ 0 h 996"/>
                    <a:gd name="T2" fmla="*/ 0 w 419"/>
                    <a:gd name="T3" fmla="*/ 996 h 996"/>
                    <a:gd name="T4" fmla="*/ 69 w 419"/>
                    <a:gd name="T5" fmla="*/ 996 h 996"/>
                    <a:gd name="T6" fmla="*/ 69 w 419"/>
                    <a:gd name="T7" fmla="*/ 404 h 996"/>
                    <a:gd name="T8" fmla="*/ 249 w 419"/>
                    <a:gd name="T9" fmla="*/ 264 h 996"/>
                    <a:gd name="T10" fmla="*/ 419 w 419"/>
                    <a:gd name="T11" fmla="*/ 107 h 996"/>
                    <a:gd name="T12" fmla="*/ 419 w 419"/>
                    <a:gd name="T13" fmla="*/ 0 h 996"/>
                    <a:gd name="T14" fmla="*/ 0 w 419"/>
                    <a:gd name="T15" fmla="*/ 0 h 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9" h="996">
                      <a:moveTo>
                        <a:pt x="0" y="0"/>
                      </a:moveTo>
                      <a:cubicBezTo>
                        <a:pt x="0" y="996"/>
                        <a:pt x="0" y="996"/>
                        <a:pt x="0" y="996"/>
                      </a:cubicBezTo>
                      <a:cubicBezTo>
                        <a:pt x="69" y="996"/>
                        <a:pt x="69" y="996"/>
                        <a:pt x="69" y="996"/>
                      </a:cubicBezTo>
                      <a:cubicBezTo>
                        <a:pt x="69" y="404"/>
                        <a:pt x="69" y="404"/>
                        <a:pt x="69" y="404"/>
                      </a:cubicBezTo>
                      <a:cubicBezTo>
                        <a:pt x="69" y="373"/>
                        <a:pt x="115" y="360"/>
                        <a:pt x="249" y="264"/>
                      </a:cubicBezTo>
                      <a:cubicBezTo>
                        <a:pt x="383" y="168"/>
                        <a:pt x="419" y="146"/>
                        <a:pt x="419" y="107"/>
                      </a:cubicBezTo>
                      <a:cubicBezTo>
                        <a:pt x="419" y="0"/>
                        <a:pt x="419" y="0"/>
                        <a:pt x="41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32" name="Rectangle 19"/>
                <p:cNvSpPr>
                  <a:spLocks noChangeArrowheads="1"/>
                </p:cNvSpPr>
                <p:nvPr/>
              </p:nvSpPr>
              <p:spPr bwMode="auto">
                <a:xfrm>
                  <a:off x="6097373" y="0"/>
                  <a:ext cx="1359777" cy="227498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33" name="Freeform 9"/>
                <p:cNvSpPr/>
                <p:nvPr/>
              </p:nvSpPr>
              <p:spPr bwMode="auto">
                <a:xfrm>
                  <a:off x="6096000" y="2605088"/>
                  <a:ext cx="1360489" cy="969962"/>
                </a:xfrm>
                <a:custGeom>
                  <a:avLst/>
                  <a:gdLst>
                    <a:gd name="T0" fmla="*/ 0 w 419"/>
                    <a:gd name="T1" fmla="*/ 0 h 296"/>
                    <a:gd name="T2" fmla="*/ 0 w 419"/>
                    <a:gd name="T3" fmla="*/ 296 h 296"/>
                    <a:gd name="T4" fmla="*/ 69 w 419"/>
                    <a:gd name="T5" fmla="*/ 296 h 296"/>
                    <a:gd name="T6" fmla="*/ 249 w 419"/>
                    <a:gd name="T7" fmla="*/ 160 h 296"/>
                    <a:gd name="T8" fmla="*/ 419 w 419"/>
                    <a:gd name="T9" fmla="*/ 3 h 296"/>
                    <a:gd name="T10" fmla="*/ 419 w 419"/>
                    <a:gd name="T11" fmla="*/ 0 h 296"/>
                    <a:gd name="T12" fmla="*/ 0 w 419"/>
                    <a:gd name="T13" fmla="*/ 0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9" h="296">
                      <a:moveTo>
                        <a:pt x="0" y="0"/>
                      </a:moveTo>
                      <a:cubicBezTo>
                        <a:pt x="0" y="296"/>
                        <a:pt x="0" y="296"/>
                        <a:pt x="0" y="296"/>
                      </a:cubicBezTo>
                      <a:cubicBezTo>
                        <a:pt x="69" y="296"/>
                        <a:pt x="69" y="296"/>
                        <a:pt x="69" y="296"/>
                      </a:cubicBezTo>
                      <a:cubicBezTo>
                        <a:pt x="73" y="268"/>
                        <a:pt x="120" y="252"/>
                        <a:pt x="249" y="160"/>
                      </a:cubicBezTo>
                      <a:cubicBezTo>
                        <a:pt x="383" y="64"/>
                        <a:pt x="419" y="42"/>
                        <a:pt x="419" y="3"/>
                      </a:cubicBezTo>
                      <a:cubicBezTo>
                        <a:pt x="419" y="0"/>
                        <a:pt x="419" y="0"/>
                        <a:pt x="41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30000">
                      <a:srgbClr val="000000">
                        <a:alpha val="30000"/>
                      </a:srgbClr>
                    </a:gs>
                    <a:gs pos="60000">
                      <a:schemeClr val="tx1">
                        <a:alpha val="50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30" name="TextBox 291"/>
              <p:cNvSpPr txBox="1"/>
              <p:nvPr/>
            </p:nvSpPr>
            <p:spPr>
              <a:xfrm>
                <a:off x="4761400" y="239379"/>
                <a:ext cx="642984" cy="623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04</a:t>
                </a:r>
              </a:p>
            </p:txBody>
          </p:sp>
        </p:grpSp>
        <p:grpSp>
          <p:nvGrpSpPr>
            <p:cNvPr id="11" name="Group 778"/>
            <p:cNvGrpSpPr/>
            <p:nvPr/>
          </p:nvGrpSpPr>
          <p:grpSpPr>
            <a:xfrm>
              <a:off x="4739879" y="-695190"/>
              <a:ext cx="1874874" cy="4129756"/>
              <a:chOff x="4739879" y="-695190"/>
              <a:chExt cx="1874874" cy="4129756"/>
            </a:xfrm>
          </p:grpSpPr>
          <p:grpSp>
            <p:nvGrpSpPr>
              <p:cNvPr id="20" name="Group 264"/>
              <p:cNvGrpSpPr/>
              <p:nvPr/>
            </p:nvGrpSpPr>
            <p:grpSpPr>
              <a:xfrm>
                <a:off x="4739879" y="-695190"/>
                <a:ext cx="1874874" cy="4129756"/>
                <a:chOff x="6319838" y="0"/>
                <a:chExt cx="2499832" cy="5506341"/>
              </a:xfrm>
            </p:grpSpPr>
            <p:sp>
              <p:nvSpPr>
                <p:cNvPr id="24" name="Freeform 14"/>
                <p:cNvSpPr/>
                <p:nvPr/>
              </p:nvSpPr>
              <p:spPr bwMode="auto">
                <a:xfrm>
                  <a:off x="6321029" y="2274984"/>
                  <a:ext cx="2498641" cy="3231357"/>
                </a:xfrm>
                <a:custGeom>
                  <a:avLst/>
                  <a:gdLst>
                    <a:gd name="T0" fmla="*/ 350 w 770"/>
                    <a:gd name="T1" fmla="*/ 0 h 996"/>
                    <a:gd name="T2" fmla="*/ 350 w 770"/>
                    <a:gd name="T3" fmla="*/ 107 h 996"/>
                    <a:gd name="T4" fmla="*/ 180 w 770"/>
                    <a:gd name="T5" fmla="*/ 264 h 996"/>
                    <a:gd name="T6" fmla="*/ 0 w 770"/>
                    <a:gd name="T7" fmla="*/ 404 h 996"/>
                    <a:gd name="T8" fmla="*/ 0 w 770"/>
                    <a:gd name="T9" fmla="*/ 996 h 996"/>
                    <a:gd name="T10" fmla="*/ 70 w 770"/>
                    <a:gd name="T11" fmla="*/ 996 h 996"/>
                    <a:gd name="T12" fmla="*/ 70 w 770"/>
                    <a:gd name="T13" fmla="*/ 404 h 996"/>
                    <a:gd name="T14" fmla="*/ 413 w 770"/>
                    <a:gd name="T15" fmla="*/ 265 h 996"/>
                    <a:gd name="T16" fmla="*/ 762 w 770"/>
                    <a:gd name="T17" fmla="*/ 126 h 996"/>
                    <a:gd name="T18" fmla="*/ 770 w 770"/>
                    <a:gd name="T19" fmla="*/ 107 h 996"/>
                    <a:gd name="T20" fmla="*/ 770 w 770"/>
                    <a:gd name="T21" fmla="*/ 0 h 996"/>
                    <a:gd name="T22" fmla="*/ 350 w 770"/>
                    <a:gd name="T23" fmla="*/ 0 h 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70" h="996">
                      <a:moveTo>
                        <a:pt x="350" y="0"/>
                      </a:moveTo>
                      <a:cubicBezTo>
                        <a:pt x="350" y="49"/>
                        <a:pt x="350" y="92"/>
                        <a:pt x="350" y="107"/>
                      </a:cubicBezTo>
                      <a:cubicBezTo>
                        <a:pt x="350" y="146"/>
                        <a:pt x="314" y="168"/>
                        <a:pt x="180" y="264"/>
                      </a:cubicBezTo>
                      <a:cubicBezTo>
                        <a:pt x="46" y="360"/>
                        <a:pt x="0" y="373"/>
                        <a:pt x="0" y="404"/>
                      </a:cubicBezTo>
                      <a:cubicBezTo>
                        <a:pt x="0" y="434"/>
                        <a:pt x="0" y="996"/>
                        <a:pt x="0" y="996"/>
                      </a:cubicBezTo>
                      <a:cubicBezTo>
                        <a:pt x="70" y="996"/>
                        <a:pt x="70" y="996"/>
                        <a:pt x="70" y="996"/>
                      </a:cubicBezTo>
                      <a:cubicBezTo>
                        <a:pt x="70" y="404"/>
                        <a:pt x="70" y="404"/>
                        <a:pt x="70" y="404"/>
                      </a:cubicBezTo>
                      <a:cubicBezTo>
                        <a:pt x="70" y="386"/>
                        <a:pt x="134" y="354"/>
                        <a:pt x="413" y="265"/>
                      </a:cubicBezTo>
                      <a:cubicBezTo>
                        <a:pt x="669" y="184"/>
                        <a:pt x="742" y="148"/>
                        <a:pt x="762" y="126"/>
                      </a:cubicBezTo>
                      <a:cubicBezTo>
                        <a:pt x="767" y="119"/>
                        <a:pt x="770" y="113"/>
                        <a:pt x="770" y="107"/>
                      </a:cubicBezTo>
                      <a:cubicBezTo>
                        <a:pt x="770" y="78"/>
                        <a:pt x="770" y="39"/>
                        <a:pt x="770" y="0"/>
                      </a:cubicBez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25" name="Rectangle 18"/>
                <p:cNvSpPr>
                  <a:spLocks noChangeArrowheads="1"/>
                </p:cNvSpPr>
                <p:nvPr/>
              </p:nvSpPr>
              <p:spPr bwMode="auto">
                <a:xfrm>
                  <a:off x="7457149" y="0"/>
                  <a:ext cx="1362521" cy="227498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26" name="Freeform 7"/>
                <p:cNvSpPr/>
                <p:nvPr/>
              </p:nvSpPr>
              <p:spPr bwMode="auto">
                <a:xfrm>
                  <a:off x="6319838" y="2605088"/>
                  <a:ext cx="2498725" cy="969962"/>
                </a:xfrm>
                <a:custGeom>
                  <a:avLst/>
                  <a:gdLst>
                    <a:gd name="T0" fmla="*/ 350 w 770"/>
                    <a:gd name="T1" fmla="*/ 0 h 296"/>
                    <a:gd name="T2" fmla="*/ 350 w 770"/>
                    <a:gd name="T3" fmla="*/ 3 h 296"/>
                    <a:gd name="T4" fmla="*/ 180 w 770"/>
                    <a:gd name="T5" fmla="*/ 160 h 296"/>
                    <a:gd name="T6" fmla="*/ 0 w 770"/>
                    <a:gd name="T7" fmla="*/ 296 h 296"/>
                    <a:gd name="T8" fmla="*/ 71 w 770"/>
                    <a:gd name="T9" fmla="*/ 296 h 296"/>
                    <a:gd name="T10" fmla="*/ 413 w 770"/>
                    <a:gd name="T11" fmla="*/ 161 h 296"/>
                    <a:gd name="T12" fmla="*/ 762 w 770"/>
                    <a:gd name="T13" fmla="*/ 22 h 296"/>
                    <a:gd name="T14" fmla="*/ 770 w 770"/>
                    <a:gd name="T15" fmla="*/ 3 h 296"/>
                    <a:gd name="T16" fmla="*/ 770 w 770"/>
                    <a:gd name="T17" fmla="*/ 0 h 296"/>
                    <a:gd name="T18" fmla="*/ 350 w 770"/>
                    <a:gd name="T19" fmla="*/ 0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70" h="296">
                      <a:moveTo>
                        <a:pt x="350" y="0"/>
                      </a:moveTo>
                      <a:cubicBezTo>
                        <a:pt x="350" y="1"/>
                        <a:pt x="350" y="2"/>
                        <a:pt x="350" y="3"/>
                      </a:cubicBezTo>
                      <a:cubicBezTo>
                        <a:pt x="350" y="42"/>
                        <a:pt x="314" y="64"/>
                        <a:pt x="180" y="160"/>
                      </a:cubicBezTo>
                      <a:cubicBezTo>
                        <a:pt x="51" y="252"/>
                        <a:pt x="4" y="268"/>
                        <a:pt x="0" y="296"/>
                      </a:cubicBezTo>
                      <a:cubicBezTo>
                        <a:pt x="71" y="296"/>
                        <a:pt x="71" y="296"/>
                        <a:pt x="71" y="296"/>
                      </a:cubicBezTo>
                      <a:cubicBezTo>
                        <a:pt x="79" y="278"/>
                        <a:pt x="152" y="245"/>
                        <a:pt x="413" y="161"/>
                      </a:cubicBezTo>
                      <a:cubicBezTo>
                        <a:pt x="669" y="80"/>
                        <a:pt x="742" y="44"/>
                        <a:pt x="762" y="22"/>
                      </a:cubicBezTo>
                      <a:cubicBezTo>
                        <a:pt x="767" y="15"/>
                        <a:pt x="770" y="9"/>
                        <a:pt x="770" y="3"/>
                      </a:cubicBezTo>
                      <a:cubicBezTo>
                        <a:pt x="770" y="2"/>
                        <a:pt x="770" y="1"/>
                        <a:pt x="770" y="0"/>
                      </a:cubicBezTo>
                      <a:lnTo>
                        <a:pt x="350" y="0"/>
                      </a:lnTo>
                      <a:close/>
                    </a:path>
                  </a:pathLst>
                </a:custGeom>
                <a:gradFill>
                  <a:gsLst>
                    <a:gs pos="30000">
                      <a:srgbClr val="000000">
                        <a:alpha val="30000"/>
                      </a:srgbClr>
                    </a:gs>
                    <a:gs pos="60000">
                      <a:schemeClr val="tx1">
                        <a:alpha val="50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23" name="TextBox 294"/>
              <p:cNvSpPr txBox="1"/>
              <p:nvPr/>
            </p:nvSpPr>
            <p:spPr>
              <a:xfrm>
                <a:off x="5787704" y="239379"/>
                <a:ext cx="632152" cy="623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</a:t>
                </a:r>
                <a:r>
                  <a:rPr lang="id-ID" sz="48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5</a:t>
                </a:r>
                <a:endParaRPr lang="en-US" sz="4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12" name="Group 779"/>
            <p:cNvGrpSpPr/>
            <p:nvPr/>
          </p:nvGrpSpPr>
          <p:grpSpPr>
            <a:xfrm>
              <a:off x="4911602" y="-695191"/>
              <a:ext cx="2722983" cy="4129755"/>
              <a:chOff x="4911602" y="-695191"/>
              <a:chExt cx="2722983" cy="4129755"/>
            </a:xfrm>
          </p:grpSpPr>
          <p:grpSp>
            <p:nvGrpSpPr>
              <p:cNvPr id="13" name="Group 268"/>
              <p:cNvGrpSpPr/>
              <p:nvPr/>
            </p:nvGrpSpPr>
            <p:grpSpPr>
              <a:xfrm>
                <a:off x="4911602" y="-695191"/>
                <a:ext cx="2722983" cy="4129755"/>
                <a:chOff x="6548802" y="0"/>
                <a:chExt cx="3630644" cy="5506340"/>
              </a:xfrm>
            </p:grpSpPr>
            <p:sp>
              <p:nvSpPr>
                <p:cNvPr id="17" name="Freeform 15"/>
                <p:cNvSpPr/>
                <p:nvPr/>
              </p:nvSpPr>
              <p:spPr bwMode="auto">
                <a:xfrm>
                  <a:off x="6548802" y="2274984"/>
                  <a:ext cx="3630644" cy="3231356"/>
                </a:xfrm>
                <a:custGeom>
                  <a:avLst/>
                  <a:gdLst>
                    <a:gd name="T0" fmla="*/ 700 w 1119"/>
                    <a:gd name="T1" fmla="*/ 0 h 996"/>
                    <a:gd name="T2" fmla="*/ 700 w 1119"/>
                    <a:gd name="T3" fmla="*/ 107 h 996"/>
                    <a:gd name="T4" fmla="*/ 343 w 1119"/>
                    <a:gd name="T5" fmla="*/ 265 h 996"/>
                    <a:gd name="T6" fmla="*/ 0 w 1119"/>
                    <a:gd name="T7" fmla="*/ 404 h 996"/>
                    <a:gd name="T8" fmla="*/ 0 w 1119"/>
                    <a:gd name="T9" fmla="*/ 996 h 996"/>
                    <a:gd name="T10" fmla="*/ 69 w 1119"/>
                    <a:gd name="T11" fmla="*/ 996 h 996"/>
                    <a:gd name="T12" fmla="*/ 69 w 1119"/>
                    <a:gd name="T13" fmla="*/ 404 h 996"/>
                    <a:gd name="T14" fmla="*/ 642 w 1119"/>
                    <a:gd name="T15" fmla="*/ 262 h 996"/>
                    <a:gd name="T16" fmla="*/ 1119 w 1119"/>
                    <a:gd name="T17" fmla="*/ 107 h 996"/>
                    <a:gd name="T18" fmla="*/ 1119 w 1119"/>
                    <a:gd name="T19" fmla="*/ 0 h 996"/>
                    <a:gd name="T20" fmla="*/ 700 w 1119"/>
                    <a:gd name="T21" fmla="*/ 0 h 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19" h="996">
                      <a:moveTo>
                        <a:pt x="700" y="0"/>
                      </a:moveTo>
                      <a:cubicBezTo>
                        <a:pt x="700" y="48"/>
                        <a:pt x="700" y="91"/>
                        <a:pt x="700" y="107"/>
                      </a:cubicBezTo>
                      <a:cubicBezTo>
                        <a:pt x="700" y="129"/>
                        <a:pt x="686" y="156"/>
                        <a:pt x="343" y="265"/>
                      </a:cubicBezTo>
                      <a:cubicBezTo>
                        <a:pt x="64" y="354"/>
                        <a:pt x="0" y="386"/>
                        <a:pt x="0" y="404"/>
                      </a:cubicBezTo>
                      <a:cubicBezTo>
                        <a:pt x="0" y="440"/>
                        <a:pt x="0" y="996"/>
                        <a:pt x="0" y="996"/>
                      </a:cubicBezTo>
                      <a:cubicBezTo>
                        <a:pt x="69" y="996"/>
                        <a:pt x="69" y="996"/>
                        <a:pt x="69" y="996"/>
                      </a:cubicBezTo>
                      <a:cubicBezTo>
                        <a:pt x="69" y="996"/>
                        <a:pt x="69" y="459"/>
                        <a:pt x="69" y="404"/>
                      </a:cubicBezTo>
                      <a:cubicBezTo>
                        <a:pt x="69" y="374"/>
                        <a:pt x="264" y="344"/>
                        <a:pt x="642" y="262"/>
                      </a:cubicBezTo>
                      <a:cubicBezTo>
                        <a:pt x="1000" y="184"/>
                        <a:pt x="1119" y="160"/>
                        <a:pt x="1119" y="107"/>
                      </a:cubicBezTo>
                      <a:cubicBezTo>
                        <a:pt x="1119" y="83"/>
                        <a:pt x="1119" y="43"/>
                        <a:pt x="1119" y="0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18" name="Rectangle 17"/>
                <p:cNvSpPr>
                  <a:spLocks noChangeArrowheads="1"/>
                </p:cNvSpPr>
                <p:nvPr/>
              </p:nvSpPr>
              <p:spPr bwMode="auto">
                <a:xfrm>
                  <a:off x="8819669" y="0"/>
                  <a:ext cx="1359777" cy="2274984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  <p:sp>
              <p:nvSpPr>
                <p:cNvPr id="19" name="Freeform 8"/>
                <p:cNvSpPr/>
                <p:nvPr/>
              </p:nvSpPr>
              <p:spPr bwMode="auto">
                <a:xfrm>
                  <a:off x="6550025" y="2605088"/>
                  <a:ext cx="3629025" cy="969962"/>
                </a:xfrm>
                <a:custGeom>
                  <a:avLst/>
                  <a:gdLst>
                    <a:gd name="T0" fmla="*/ 699 w 1118"/>
                    <a:gd name="T1" fmla="*/ 0 h 296"/>
                    <a:gd name="T2" fmla="*/ 699 w 1118"/>
                    <a:gd name="T3" fmla="*/ 3 h 296"/>
                    <a:gd name="T4" fmla="*/ 342 w 1118"/>
                    <a:gd name="T5" fmla="*/ 161 h 296"/>
                    <a:gd name="T6" fmla="*/ 0 w 1118"/>
                    <a:gd name="T7" fmla="*/ 296 h 296"/>
                    <a:gd name="T8" fmla="*/ 69 w 1118"/>
                    <a:gd name="T9" fmla="*/ 296 h 296"/>
                    <a:gd name="T10" fmla="*/ 641 w 1118"/>
                    <a:gd name="T11" fmla="*/ 158 h 296"/>
                    <a:gd name="T12" fmla="*/ 1118 w 1118"/>
                    <a:gd name="T13" fmla="*/ 3 h 296"/>
                    <a:gd name="T14" fmla="*/ 1118 w 1118"/>
                    <a:gd name="T15" fmla="*/ 0 h 296"/>
                    <a:gd name="T16" fmla="*/ 699 w 1118"/>
                    <a:gd name="T17" fmla="*/ 0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8" h="296">
                      <a:moveTo>
                        <a:pt x="699" y="0"/>
                      </a:moveTo>
                      <a:cubicBezTo>
                        <a:pt x="699" y="1"/>
                        <a:pt x="699" y="2"/>
                        <a:pt x="699" y="3"/>
                      </a:cubicBezTo>
                      <a:cubicBezTo>
                        <a:pt x="699" y="25"/>
                        <a:pt x="685" y="52"/>
                        <a:pt x="342" y="161"/>
                      </a:cubicBezTo>
                      <a:cubicBezTo>
                        <a:pt x="81" y="245"/>
                        <a:pt x="8" y="278"/>
                        <a:pt x="0" y="296"/>
                      </a:cubicBezTo>
                      <a:cubicBezTo>
                        <a:pt x="69" y="296"/>
                        <a:pt x="69" y="296"/>
                        <a:pt x="69" y="296"/>
                      </a:cubicBezTo>
                      <a:cubicBezTo>
                        <a:pt x="84" y="268"/>
                        <a:pt x="279" y="237"/>
                        <a:pt x="641" y="158"/>
                      </a:cubicBezTo>
                      <a:cubicBezTo>
                        <a:pt x="999" y="80"/>
                        <a:pt x="1118" y="56"/>
                        <a:pt x="1118" y="3"/>
                      </a:cubicBezTo>
                      <a:cubicBezTo>
                        <a:pt x="1118" y="2"/>
                        <a:pt x="1118" y="1"/>
                        <a:pt x="1118" y="0"/>
                      </a:cubicBezTo>
                      <a:lnTo>
                        <a:pt x="699" y="0"/>
                      </a:lnTo>
                      <a:close/>
                    </a:path>
                  </a:pathLst>
                </a:custGeom>
                <a:gradFill>
                  <a:gsLst>
                    <a:gs pos="30000">
                      <a:srgbClr val="000000">
                        <a:alpha val="30000"/>
                      </a:srgbClr>
                    </a:gs>
                    <a:gs pos="60000">
                      <a:schemeClr val="tx1">
                        <a:alpha val="50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68580" tIns="34291" rIns="68580" bIns="34291" numCol="1" anchor="t" anchorCtr="0" compatLnSpc="1"/>
                <a:lstStyle/>
                <a:p>
                  <a:endParaRPr lang="en-US" sz="3600">
                    <a:latin typeface="字魂59号-创粗黑" panose="00000500000000000000" pitchFamily="2" charset="-122"/>
                    <a:ea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16" name="TextBox 297"/>
              <p:cNvSpPr txBox="1"/>
              <p:nvPr/>
            </p:nvSpPr>
            <p:spPr>
              <a:xfrm>
                <a:off x="6805600" y="239377"/>
                <a:ext cx="638170" cy="623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</a:t>
                </a:r>
                <a:r>
                  <a:rPr lang="id-ID" sz="48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6</a:t>
                </a:r>
                <a:endParaRPr lang="en-US" sz="4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61" name="Rectangle 20"/>
          <p:cNvSpPr/>
          <p:nvPr/>
        </p:nvSpPr>
        <p:spPr>
          <a:xfrm>
            <a:off x="5910146" y="4309635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在此输入标题</a:t>
            </a:r>
            <a:endParaRPr lang="en-US" sz="20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932371" y="4754821"/>
            <a:ext cx="31136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63" name="Rectangle 20"/>
          <p:cNvSpPr/>
          <p:nvPr/>
        </p:nvSpPr>
        <p:spPr>
          <a:xfrm>
            <a:off x="299060" y="4309635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POSans H" panose="00020600040101010101" pitchFamily="18" charset="-122"/>
              </a:rPr>
              <a:t>在此输入标题</a:t>
            </a:r>
            <a:endParaRPr lang="en-US" sz="20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OPPOSans H" panose="00020600040101010101" pitchFamily="18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21285" y="4754821"/>
            <a:ext cx="31136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spc="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1" grpId="0"/>
      <p:bldP spid="62" grpId="0"/>
      <p:bldP spid="63" grpId="0"/>
      <p:bldP spid="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67" b="1"/>
          <a:stretch>
            <a:fillRect/>
          </a:stretch>
        </p:blipFill>
        <p:spPr>
          <a:xfrm rot="16200000">
            <a:off x="-2505020" y="2465925"/>
            <a:ext cx="6857999" cy="19261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582828" y="-1712084"/>
            <a:ext cx="6857999" cy="102821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9094" y="-23697"/>
            <a:ext cx="12192001" cy="6905386"/>
          </a:xfrm>
          <a:prstGeom prst="rect">
            <a:avLst/>
          </a:prstGeom>
          <a:gradFill>
            <a:gsLst>
              <a:gs pos="0">
                <a:srgbClr val="252C48">
                  <a:alpha val="56000"/>
                </a:srgbClr>
              </a:gs>
              <a:gs pos="54000">
                <a:srgbClr val="252C48">
                  <a:alpha val="34000"/>
                </a:srgbClr>
              </a:gs>
              <a:gs pos="100000">
                <a:srgbClr val="252C48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6840" y="4013104"/>
            <a:ext cx="5186554" cy="557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Lorem ipsum dolor sit amet, consectetuer adipiscing elit. Maecenas porttitor congue massa. Fusce posuere, magna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1609" y="4906716"/>
            <a:ext cx="126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主讲人：小包包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32558" y="5336565"/>
            <a:ext cx="8816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521609" y="2777991"/>
            <a:ext cx="6538410" cy="158308"/>
          </a:xfrm>
          <a:prstGeom prst="rect">
            <a:avLst/>
          </a:prstGeom>
          <a:solidFill>
            <a:srgbClr val="404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21609" y="3340299"/>
            <a:ext cx="387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互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/</a:t>
            </a:r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联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/</a:t>
            </a:r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网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/</a:t>
            </a:r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科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/</a:t>
            </a:r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技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/</a:t>
            </a:r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新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/</a:t>
            </a:r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品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/</a:t>
            </a:r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发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/</a:t>
            </a:r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布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/</a:t>
            </a:r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会</a:t>
            </a:r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/</a:t>
            </a:r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35043" y="1305083"/>
            <a:ext cx="7150277" cy="1631216"/>
            <a:chOff x="335043" y="1305083"/>
            <a:chExt cx="7150277" cy="1631216"/>
          </a:xfrm>
        </p:grpSpPr>
        <p:sp>
          <p:nvSpPr>
            <p:cNvPr id="12" name="矩形 11"/>
            <p:cNvSpPr/>
            <p:nvPr/>
          </p:nvSpPr>
          <p:spPr>
            <a:xfrm>
              <a:off x="335043" y="1305083"/>
              <a:ext cx="715027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00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新品发布会</a:t>
              </a:r>
              <a:endParaRPr lang="en-US" altLang="zh-CN" sz="10000" b="1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2"/>
              </p:custDataLst>
            </p:nvPr>
          </p:nvSpPr>
          <p:spPr>
            <a:xfrm rot="20567178">
              <a:off x="1294906" y="2376223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 rot="20567178">
              <a:off x="2231278" y="2496018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>
              <p:custDataLst>
                <p:tags r:id="rId4"/>
              </p:custDataLst>
            </p:nvPr>
          </p:nvSpPr>
          <p:spPr>
            <a:xfrm rot="2665172">
              <a:off x="4081581" y="1848850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5"/>
              </p:custDataLst>
            </p:nvPr>
          </p:nvSpPr>
          <p:spPr>
            <a:xfrm rot="913933">
              <a:off x="4804874" y="2206323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6"/>
              </p:custDataLst>
            </p:nvPr>
          </p:nvSpPr>
          <p:spPr>
            <a:xfrm rot="2357982">
              <a:off x="6432279" y="2532821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>
              <p:custDataLst>
                <p:tags r:id="rId7"/>
              </p:custDataLst>
            </p:nvPr>
          </p:nvSpPr>
          <p:spPr>
            <a:xfrm rot="1753942">
              <a:off x="615791" y="2275837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8"/>
              </p:custDataLst>
            </p:nvPr>
          </p:nvSpPr>
          <p:spPr>
            <a:xfrm rot="2760451">
              <a:off x="3337460" y="2402887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9"/>
              </p:custDataLst>
            </p:nvPr>
          </p:nvSpPr>
          <p:spPr>
            <a:xfrm rot="19344216">
              <a:off x="5514079" y="1830938"/>
              <a:ext cx="438628" cy="45719"/>
            </a:xfrm>
            <a:prstGeom prst="rect">
              <a:avLst/>
            </a:prstGeom>
            <a:solidFill>
              <a:srgbClr val="13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39094" y="0"/>
            <a:ext cx="12253136" cy="6865449"/>
            <a:chOff x="-39094" y="0"/>
            <a:chExt cx="12253136" cy="686544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5528" y="-1693064"/>
              <a:ext cx="6848743" cy="1026828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01" b="1"/>
            <a:stretch>
              <a:fillRect/>
            </a:stretch>
          </p:blipFill>
          <p:spPr>
            <a:xfrm rot="16200000" flipH="1">
              <a:off x="-2454408" y="2415314"/>
              <a:ext cx="6848743" cy="2018115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22041" y="16706"/>
            <a:ext cx="12192001" cy="6905386"/>
          </a:xfrm>
          <a:prstGeom prst="rect">
            <a:avLst/>
          </a:prstGeom>
          <a:gradFill>
            <a:gsLst>
              <a:gs pos="0">
                <a:srgbClr val="252C48">
                  <a:alpha val="56000"/>
                </a:srgbClr>
              </a:gs>
              <a:gs pos="54000">
                <a:srgbClr val="252C48">
                  <a:alpha val="34000"/>
                </a:srgbClr>
              </a:gs>
              <a:gs pos="100000">
                <a:srgbClr val="252C48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391610" y="2453736"/>
            <a:ext cx="6977603" cy="1152365"/>
            <a:chOff x="3405605" y="2730813"/>
            <a:chExt cx="6977603" cy="1152365"/>
          </a:xfrm>
        </p:grpSpPr>
        <p:sp>
          <p:nvSpPr>
            <p:cNvPr id="3" name="Rectangle 20"/>
            <p:cNvSpPr/>
            <p:nvPr/>
          </p:nvSpPr>
          <p:spPr>
            <a:xfrm>
              <a:off x="5272932" y="2730813"/>
              <a:ext cx="379732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66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Open Sans SemiBold" panose="020B0606030504020204" pitchFamily="34" charset="0"/>
                </a:rPr>
                <a:t>剧情</a:t>
              </a:r>
              <a:r>
                <a:rPr lang="en-US" altLang="zh-CN" sz="66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Open Sans SemiBold" panose="020B0606030504020204" pitchFamily="34" charset="0"/>
                </a:rPr>
                <a:t>PV</a:t>
              </a:r>
              <a:endParaRPr lang="en-US" sz="66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en Sans SemiBold" panose="020B0606030504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05943" y="3574183"/>
              <a:ext cx="4977265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30000"/>
                </a:lnSpc>
              </a:pPr>
              <a:endPara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3405605" y="2730813"/>
              <a:ext cx="131318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OPPOSans H" panose="00020600040101010101" pitchFamily="18" charset="-122"/>
                </a:rPr>
                <a:t>0 1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76801" y="2802194"/>
              <a:ext cx="0" cy="8992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39094" y="0"/>
            <a:ext cx="12253136" cy="6865449"/>
            <a:chOff x="-39094" y="0"/>
            <a:chExt cx="12253136" cy="686544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5528" y="-1693064"/>
              <a:ext cx="6848743" cy="1026828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01" b="1"/>
            <a:stretch>
              <a:fillRect/>
            </a:stretch>
          </p:blipFill>
          <p:spPr>
            <a:xfrm rot="16200000" flipH="1">
              <a:off x="-2454408" y="2415314"/>
              <a:ext cx="6848743" cy="2018115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-39095" y="-11615"/>
            <a:ext cx="12192001" cy="6905386"/>
          </a:xfrm>
          <a:prstGeom prst="rect">
            <a:avLst/>
          </a:prstGeom>
          <a:gradFill>
            <a:gsLst>
              <a:gs pos="0">
                <a:srgbClr val="252C48">
                  <a:alpha val="56000"/>
                </a:srgbClr>
              </a:gs>
              <a:gs pos="54000">
                <a:srgbClr val="252C48">
                  <a:alpha val="34000"/>
                </a:srgbClr>
              </a:gs>
              <a:gs pos="100000">
                <a:srgbClr val="252C48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322431" y="2281443"/>
            <a:ext cx="7046782" cy="1324658"/>
            <a:chOff x="3336426" y="2558520"/>
            <a:chExt cx="7046782" cy="1324658"/>
          </a:xfrm>
        </p:grpSpPr>
        <p:sp>
          <p:nvSpPr>
            <p:cNvPr id="3" name="Rectangle 20"/>
            <p:cNvSpPr/>
            <p:nvPr/>
          </p:nvSpPr>
          <p:spPr>
            <a:xfrm>
              <a:off x="5272932" y="2565671"/>
              <a:ext cx="456089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6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Open Sans SemiBold" panose="020B0606030504020204" pitchFamily="34" charset="0"/>
                </a:rPr>
                <a:t>游戏演示</a:t>
              </a:r>
              <a:endParaRPr lang="en-US" sz="6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en Sans SemiBold" panose="020B0606030504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05943" y="3574183"/>
              <a:ext cx="4977265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30000"/>
                </a:lnSpc>
              </a:pPr>
              <a:endPara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3336426" y="2558520"/>
              <a:ext cx="131318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OPPOSans H" panose="00020600040101010101" pitchFamily="18" charset="-122"/>
                </a:rPr>
                <a:t>0 2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76801" y="2802194"/>
              <a:ext cx="0" cy="7719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demo</a:t>
            </a:r>
            <a:r>
              <a:rPr lang="zh-CN" altLang="en-US"/>
              <a:t>展示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0" y="-5143500"/>
            <a:ext cx="27432000" cy="17145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0" y="-5143500"/>
            <a:ext cx="27432000" cy="1714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91425" y="-5114925"/>
            <a:ext cx="27374850" cy="17087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39094" y="0"/>
            <a:ext cx="12253136" cy="6865449"/>
            <a:chOff x="-39094" y="0"/>
            <a:chExt cx="12253136" cy="686544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5528" y="-1693064"/>
              <a:ext cx="6848743" cy="1026828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01" b="1"/>
            <a:stretch>
              <a:fillRect/>
            </a:stretch>
          </p:blipFill>
          <p:spPr>
            <a:xfrm rot="16200000" flipH="1">
              <a:off x="-2454408" y="2415314"/>
              <a:ext cx="6848743" cy="2018115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-39094" y="-23697"/>
            <a:ext cx="12192001" cy="6905386"/>
          </a:xfrm>
          <a:prstGeom prst="rect">
            <a:avLst/>
          </a:prstGeom>
          <a:gradFill>
            <a:gsLst>
              <a:gs pos="0">
                <a:srgbClr val="252C48">
                  <a:alpha val="56000"/>
                </a:srgbClr>
              </a:gs>
              <a:gs pos="54000">
                <a:srgbClr val="252C48">
                  <a:alpha val="34000"/>
                </a:srgbClr>
              </a:gs>
              <a:gs pos="100000">
                <a:srgbClr val="252C48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409735" y="1884369"/>
            <a:ext cx="7959478" cy="2323713"/>
            <a:chOff x="2423730" y="2161446"/>
            <a:chExt cx="7959478" cy="2323713"/>
          </a:xfrm>
        </p:grpSpPr>
        <p:sp>
          <p:nvSpPr>
            <p:cNvPr id="3" name="Rectangle 20"/>
            <p:cNvSpPr/>
            <p:nvPr/>
          </p:nvSpPr>
          <p:spPr>
            <a:xfrm>
              <a:off x="5315051" y="2487436"/>
              <a:ext cx="326243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6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Open Sans SemiBold" panose="020B0606030504020204" pitchFamily="34" charset="0"/>
                </a:rPr>
                <a:t>代码控制</a:t>
              </a:r>
              <a:endParaRPr lang="en-US" sz="6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Open Sans SemiBold" panose="020B0606030504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05943" y="3574183"/>
              <a:ext cx="4977265" cy="797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30000"/>
                </a:lnSpc>
              </a:pPr>
              <a:r>
                <a:rPr lang="en-US" altLang="zh-CN" sz="12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Lorem ipsum dolor sit amet, consectetuer adipiscing elit. Maecenas porttitor congue massa. Fusce posuere, magna sed pulvinar ultricies, purus lectus malesuada libero,</a:t>
              </a:r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2423730" y="2161446"/>
              <a:ext cx="2571538" cy="2323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OPPOSans H" panose="00020600040101010101" pitchFamily="18" charset="-122"/>
                </a:rPr>
                <a:t>0 3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76801" y="2802194"/>
              <a:ext cx="0" cy="1498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065,&quot;width&quot;:1576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FUDTH3n4Cb"/>
</p:tagLst>
</file>

<file path=ppt/theme/theme1.xml><?xml version="1.0" encoding="utf-8"?>
<a:theme xmlns:a="http://schemas.openxmlformats.org/drawingml/2006/main" name="Office Theme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FFF"/>
      </a:accent1>
      <a:accent2>
        <a:srgbClr val="BFBFBF"/>
      </a:accent2>
      <a:accent3>
        <a:srgbClr val="FFFFFF"/>
      </a:accent3>
      <a:accent4>
        <a:srgbClr val="D8D8D8"/>
      </a:accent4>
      <a:accent5>
        <a:srgbClr val="FFFFFF"/>
      </a:accent5>
      <a:accent6>
        <a:srgbClr val="BFBFBF"/>
      </a:accent6>
      <a:hlink>
        <a:srgbClr val="FFFFFF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951</Words>
  <Application>Microsoft Office PowerPoint</Application>
  <PresentationFormat>宽屏</PresentationFormat>
  <Paragraphs>122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字魂59号-创粗黑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demo展示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未来可实现功能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张 翔淞</cp:lastModifiedBy>
  <cp:revision>19</cp:revision>
  <dcterms:created xsi:type="dcterms:W3CDTF">2021-02-14T15:39:00Z</dcterms:created>
  <dcterms:modified xsi:type="dcterms:W3CDTF">2022-06-30T11:21:24Z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CB3004452A8D4E26A5EE457CD766C987</vt:lpwstr>
  </property>
  <property fmtid="{D5CDD505-2E9C-101B-9397-08002B2CF9AE}" pid="3" name="KSOProductBuildVer">
    <vt:lpwstr>2052-11.1.0.11744</vt:lpwstr>
  </property>
</Properties>
</file>